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3"/>
  </p:notesMasterIdLst>
  <p:sldIdLst>
    <p:sldId id="257" r:id="rId2"/>
  </p:sldIdLst>
  <p:sldSz cx="36576000" cy="27432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11520" userDrawn="1">
          <p15:clr>
            <a:srgbClr val="A4A3A4"/>
          </p15:clr>
        </p15:guide>
        <p15:guide id="2" orient="horz" pos="86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7312D"/>
    <a:srgbClr val="49382C"/>
    <a:srgbClr val="FFFFFF"/>
    <a:srgbClr val="353535"/>
    <a:srgbClr val="EFECE5"/>
    <a:srgbClr val="E6E6E6"/>
    <a:srgbClr val="FCE06A"/>
    <a:srgbClr val="FF9966"/>
    <a:srgbClr val="000000"/>
    <a:srgbClr val="F4F4F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185" autoAdjust="0"/>
    <p:restoredTop sz="94310" autoAdjust="0"/>
  </p:normalViewPr>
  <p:slideViewPr>
    <p:cSldViewPr snapToGrid="0">
      <p:cViewPr>
        <p:scale>
          <a:sx n="53" d="100"/>
          <a:sy n="53" d="100"/>
        </p:scale>
        <p:origin x="-1938" y="-4464"/>
      </p:cViewPr>
      <p:guideLst>
        <p:guide pos="11520"/>
        <p:guide orient="horz" pos="86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B12A07-714E-E14E-B5BD-30529B1B6DBD}" type="datetimeFigureOut">
              <a:rPr lang="en-US" smtClean="0"/>
              <a:t>5/12/2024</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DA7CFFB-3F04-A644-ABA1-96DE775D1B20}" type="slidenum">
              <a:rPr lang="en-US" smtClean="0"/>
              <a:t>‹#›</a:t>
            </a:fld>
            <a:endParaRPr lang="en-US"/>
          </a:p>
        </p:txBody>
      </p:sp>
    </p:spTree>
    <p:extLst>
      <p:ext uri="{BB962C8B-B14F-4D97-AF65-F5344CB8AC3E}">
        <p14:creationId xmlns:p14="http://schemas.microsoft.com/office/powerpoint/2010/main" val="1803245259"/>
      </p:ext>
    </p:extLst>
  </p:cSld>
  <p:clrMap bg1="lt1" tx1="dk1" bg2="lt2" tx2="dk2" accent1="accent1" accent2="accent2" accent3="accent3" accent4="accent4" accent5="accent5" accent6="accent6" hlink="hlink" folHlink="folHlink"/>
  <p:notesStyle>
    <a:lvl1pPr marL="0" algn="l" defTabSz="831190" rtl="0" eaLnBrk="1" latinLnBrk="0" hangingPunct="1">
      <a:defRPr sz="1091" kern="1200">
        <a:solidFill>
          <a:schemeClr val="tx1"/>
        </a:solidFill>
        <a:latin typeface="+mn-lt"/>
        <a:ea typeface="+mn-ea"/>
        <a:cs typeface="+mn-cs"/>
      </a:defRPr>
    </a:lvl1pPr>
    <a:lvl2pPr marL="415595" algn="l" defTabSz="831190" rtl="0" eaLnBrk="1" latinLnBrk="0" hangingPunct="1">
      <a:defRPr sz="1091" kern="1200">
        <a:solidFill>
          <a:schemeClr val="tx1"/>
        </a:solidFill>
        <a:latin typeface="+mn-lt"/>
        <a:ea typeface="+mn-ea"/>
        <a:cs typeface="+mn-cs"/>
      </a:defRPr>
    </a:lvl2pPr>
    <a:lvl3pPr marL="831190" algn="l" defTabSz="831190" rtl="0" eaLnBrk="1" latinLnBrk="0" hangingPunct="1">
      <a:defRPr sz="1091" kern="1200">
        <a:solidFill>
          <a:schemeClr val="tx1"/>
        </a:solidFill>
        <a:latin typeface="+mn-lt"/>
        <a:ea typeface="+mn-ea"/>
        <a:cs typeface="+mn-cs"/>
      </a:defRPr>
    </a:lvl3pPr>
    <a:lvl4pPr marL="1246784" algn="l" defTabSz="831190" rtl="0" eaLnBrk="1" latinLnBrk="0" hangingPunct="1">
      <a:defRPr sz="1091" kern="1200">
        <a:solidFill>
          <a:schemeClr val="tx1"/>
        </a:solidFill>
        <a:latin typeface="+mn-lt"/>
        <a:ea typeface="+mn-ea"/>
        <a:cs typeface="+mn-cs"/>
      </a:defRPr>
    </a:lvl4pPr>
    <a:lvl5pPr marL="1662379" algn="l" defTabSz="831190" rtl="0" eaLnBrk="1" latinLnBrk="0" hangingPunct="1">
      <a:defRPr sz="1091" kern="1200">
        <a:solidFill>
          <a:schemeClr val="tx1"/>
        </a:solidFill>
        <a:latin typeface="+mn-lt"/>
        <a:ea typeface="+mn-ea"/>
        <a:cs typeface="+mn-cs"/>
      </a:defRPr>
    </a:lvl5pPr>
    <a:lvl6pPr marL="2077974" algn="l" defTabSz="831190" rtl="0" eaLnBrk="1" latinLnBrk="0" hangingPunct="1">
      <a:defRPr sz="1091" kern="1200">
        <a:solidFill>
          <a:schemeClr val="tx1"/>
        </a:solidFill>
        <a:latin typeface="+mn-lt"/>
        <a:ea typeface="+mn-ea"/>
        <a:cs typeface="+mn-cs"/>
      </a:defRPr>
    </a:lvl6pPr>
    <a:lvl7pPr marL="2493569" algn="l" defTabSz="831190" rtl="0" eaLnBrk="1" latinLnBrk="0" hangingPunct="1">
      <a:defRPr sz="1091" kern="1200">
        <a:solidFill>
          <a:schemeClr val="tx1"/>
        </a:solidFill>
        <a:latin typeface="+mn-lt"/>
        <a:ea typeface="+mn-ea"/>
        <a:cs typeface="+mn-cs"/>
      </a:defRPr>
    </a:lvl7pPr>
    <a:lvl8pPr marL="2909164" algn="l" defTabSz="831190" rtl="0" eaLnBrk="1" latinLnBrk="0" hangingPunct="1">
      <a:defRPr sz="1091" kern="1200">
        <a:solidFill>
          <a:schemeClr val="tx1"/>
        </a:solidFill>
        <a:latin typeface="+mn-lt"/>
        <a:ea typeface="+mn-ea"/>
        <a:cs typeface="+mn-cs"/>
      </a:defRPr>
    </a:lvl8pPr>
    <a:lvl9pPr marL="3324758" algn="l" defTabSz="831190" rtl="0" eaLnBrk="1" latinLnBrk="0" hangingPunct="1">
      <a:defRPr sz="1091"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A7CFFB-3F04-A644-ABA1-96DE775D1B20}" type="slidenum">
              <a:rPr lang="en-US" smtClean="0"/>
              <a:t>1</a:t>
            </a:fld>
            <a:endParaRPr lang="en-US"/>
          </a:p>
        </p:txBody>
      </p:sp>
    </p:spTree>
    <p:extLst>
      <p:ext uri="{BB962C8B-B14F-4D97-AF65-F5344CB8AC3E}">
        <p14:creationId xmlns:p14="http://schemas.microsoft.com/office/powerpoint/2010/main" val="21238546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743200" y="4489452"/>
            <a:ext cx="31089600" cy="9550400"/>
          </a:xfrm>
        </p:spPr>
        <p:txBody>
          <a:bodyPr anchor="b"/>
          <a:lstStyle>
            <a:lvl1pPr algn="ctr">
              <a:defRPr sz="24000"/>
            </a:lvl1pPr>
          </a:lstStyle>
          <a:p>
            <a:r>
              <a:rPr lang="en-US"/>
              <a:t>Click to edit Master title style</a:t>
            </a:r>
            <a:endParaRPr lang="en-US" dirty="0"/>
          </a:p>
        </p:txBody>
      </p:sp>
      <p:sp>
        <p:nvSpPr>
          <p:cNvPr id="3" name="Subtitle 2"/>
          <p:cNvSpPr>
            <a:spLocks noGrp="1"/>
          </p:cNvSpPr>
          <p:nvPr>
            <p:ph type="subTitle" idx="1"/>
          </p:nvPr>
        </p:nvSpPr>
        <p:spPr>
          <a:xfrm>
            <a:off x="4572000" y="14408152"/>
            <a:ext cx="27432000" cy="6623048"/>
          </a:xfrm>
        </p:spPr>
        <p:txBody>
          <a:bodyPr/>
          <a:lstStyle>
            <a:lvl1pPr marL="0" indent="0" algn="ctr">
              <a:buNone/>
              <a:defRPr sz="9600"/>
            </a:lvl1pPr>
            <a:lvl2pPr marL="1828800" indent="0" algn="ctr">
              <a:buNone/>
              <a:defRPr sz="8000"/>
            </a:lvl2pPr>
            <a:lvl3pPr marL="3657600" indent="0" algn="ctr">
              <a:buNone/>
              <a:defRPr sz="7200"/>
            </a:lvl3pPr>
            <a:lvl4pPr marL="5486400" indent="0" algn="ctr">
              <a:buNone/>
              <a:defRPr sz="6400"/>
            </a:lvl4pPr>
            <a:lvl5pPr marL="7315200" indent="0" algn="ctr">
              <a:buNone/>
              <a:defRPr sz="6400"/>
            </a:lvl5pPr>
            <a:lvl6pPr marL="9144000" indent="0" algn="ctr">
              <a:buNone/>
              <a:defRPr sz="6400"/>
            </a:lvl6pPr>
            <a:lvl7pPr marL="10972800" indent="0" algn="ctr">
              <a:buNone/>
              <a:defRPr sz="6400"/>
            </a:lvl7pPr>
            <a:lvl8pPr marL="12801600" indent="0" algn="ctr">
              <a:buNone/>
              <a:defRPr sz="6400"/>
            </a:lvl8pPr>
            <a:lvl9pPr marL="14630400" indent="0" algn="ctr">
              <a:buNone/>
              <a:defRPr sz="64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71D9034-8C4C-43FC-992A-5C073EC8907D}" type="datetimeFigureOut">
              <a:rPr lang="en-US" smtClean="0"/>
              <a:t>5/12/2024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6BA3F9B-84F5-4604-A773-2B06FE69B4CC}" type="slidenum">
              <a:rPr lang="en-US" smtClean="0"/>
              <a:t>‹#›</a:t>
            </a:fld>
            <a:endParaRPr lang="en-US"/>
          </a:p>
        </p:txBody>
      </p:sp>
    </p:spTree>
    <p:extLst>
      <p:ext uri="{BB962C8B-B14F-4D97-AF65-F5344CB8AC3E}">
        <p14:creationId xmlns:p14="http://schemas.microsoft.com/office/powerpoint/2010/main" val="985506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71D9034-8C4C-43FC-992A-5C073EC8907D}" type="datetimeFigureOut">
              <a:rPr lang="en-US" smtClean="0"/>
              <a:t>5/12/2024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6BA3F9B-84F5-4604-A773-2B06FE69B4CC}" type="slidenum">
              <a:rPr lang="en-US" smtClean="0"/>
              <a:t>‹#›</a:t>
            </a:fld>
            <a:endParaRPr lang="en-US"/>
          </a:p>
        </p:txBody>
      </p:sp>
    </p:spTree>
    <p:extLst>
      <p:ext uri="{BB962C8B-B14F-4D97-AF65-F5344CB8AC3E}">
        <p14:creationId xmlns:p14="http://schemas.microsoft.com/office/powerpoint/2010/main" val="31026350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6174702" y="1460500"/>
            <a:ext cx="7886700" cy="2324735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514602" y="1460500"/>
            <a:ext cx="23202900" cy="2324735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71D9034-8C4C-43FC-992A-5C073EC8907D}" type="datetimeFigureOut">
              <a:rPr lang="en-US" smtClean="0"/>
              <a:t>5/12/2024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6BA3F9B-84F5-4604-A773-2B06FE69B4CC}" type="slidenum">
              <a:rPr lang="en-US" smtClean="0"/>
              <a:t>‹#›</a:t>
            </a:fld>
            <a:endParaRPr lang="en-US"/>
          </a:p>
        </p:txBody>
      </p:sp>
    </p:spTree>
    <p:extLst>
      <p:ext uri="{BB962C8B-B14F-4D97-AF65-F5344CB8AC3E}">
        <p14:creationId xmlns:p14="http://schemas.microsoft.com/office/powerpoint/2010/main" val="24284519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71D9034-8C4C-43FC-992A-5C073EC8907D}" type="datetimeFigureOut">
              <a:rPr lang="en-US" smtClean="0"/>
              <a:t>5/12/2024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6BA3F9B-84F5-4604-A773-2B06FE69B4CC}" type="slidenum">
              <a:rPr lang="en-US" smtClean="0"/>
              <a:t>‹#›</a:t>
            </a:fld>
            <a:endParaRPr lang="en-US"/>
          </a:p>
        </p:txBody>
      </p:sp>
    </p:spTree>
    <p:extLst>
      <p:ext uri="{BB962C8B-B14F-4D97-AF65-F5344CB8AC3E}">
        <p14:creationId xmlns:p14="http://schemas.microsoft.com/office/powerpoint/2010/main" val="25752318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495552" y="6838958"/>
            <a:ext cx="31546800" cy="11410948"/>
          </a:xfrm>
        </p:spPr>
        <p:txBody>
          <a:bodyPr anchor="b"/>
          <a:lstStyle>
            <a:lvl1pPr>
              <a:defRPr sz="24000"/>
            </a:lvl1pPr>
          </a:lstStyle>
          <a:p>
            <a:r>
              <a:rPr lang="en-US"/>
              <a:t>Click to edit Master title style</a:t>
            </a:r>
            <a:endParaRPr lang="en-US" dirty="0"/>
          </a:p>
        </p:txBody>
      </p:sp>
      <p:sp>
        <p:nvSpPr>
          <p:cNvPr id="3" name="Text Placeholder 2"/>
          <p:cNvSpPr>
            <a:spLocks noGrp="1"/>
          </p:cNvSpPr>
          <p:nvPr>
            <p:ph type="body" idx="1"/>
          </p:nvPr>
        </p:nvSpPr>
        <p:spPr>
          <a:xfrm>
            <a:off x="2495552" y="18357858"/>
            <a:ext cx="31546800" cy="6000748"/>
          </a:xfrm>
        </p:spPr>
        <p:txBody>
          <a:bodyPr/>
          <a:lstStyle>
            <a:lvl1pPr marL="0" indent="0">
              <a:buNone/>
              <a:defRPr sz="9600">
                <a:solidFill>
                  <a:schemeClr val="tx1"/>
                </a:solidFill>
              </a:defRPr>
            </a:lvl1pPr>
            <a:lvl2pPr marL="1828800" indent="0">
              <a:buNone/>
              <a:defRPr sz="8000">
                <a:solidFill>
                  <a:schemeClr val="tx1">
                    <a:tint val="75000"/>
                  </a:schemeClr>
                </a:solidFill>
              </a:defRPr>
            </a:lvl2pPr>
            <a:lvl3pPr marL="3657600" indent="0">
              <a:buNone/>
              <a:defRPr sz="7200">
                <a:solidFill>
                  <a:schemeClr val="tx1">
                    <a:tint val="75000"/>
                  </a:schemeClr>
                </a:solidFill>
              </a:defRPr>
            </a:lvl3pPr>
            <a:lvl4pPr marL="5486400" indent="0">
              <a:buNone/>
              <a:defRPr sz="6400">
                <a:solidFill>
                  <a:schemeClr val="tx1">
                    <a:tint val="75000"/>
                  </a:schemeClr>
                </a:solidFill>
              </a:defRPr>
            </a:lvl4pPr>
            <a:lvl5pPr marL="7315200" indent="0">
              <a:buNone/>
              <a:defRPr sz="6400">
                <a:solidFill>
                  <a:schemeClr val="tx1">
                    <a:tint val="75000"/>
                  </a:schemeClr>
                </a:solidFill>
              </a:defRPr>
            </a:lvl5pPr>
            <a:lvl6pPr marL="9144000" indent="0">
              <a:buNone/>
              <a:defRPr sz="6400">
                <a:solidFill>
                  <a:schemeClr val="tx1">
                    <a:tint val="75000"/>
                  </a:schemeClr>
                </a:solidFill>
              </a:defRPr>
            </a:lvl6pPr>
            <a:lvl7pPr marL="10972800" indent="0">
              <a:buNone/>
              <a:defRPr sz="6400">
                <a:solidFill>
                  <a:schemeClr val="tx1">
                    <a:tint val="75000"/>
                  </a:schemeClr>
                </a:solidFill>
              </a:defRPr>
            </a:lvl7pPr>
            <a:lvl8pPr marL="12801600" indent="0">
              <a:buNone/>
              <a:defRPr sz="6400">
                <a:solidFill>
                  <a:schemeClr val="tx1">
                    <a:tint val="75000"/>
                  </a:schemeClr>
                </a:solidFill>
              </a:defRPr>
            </a:lvl8pPr>
            <a:lvl9pPr marL="14630400" indent="0">
              <a:buNone/>
              <a:defRPr sz="6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71D9034-8C4C-43FC-992A-5C073EC8907D}" type="datetimeFigureOut">
              <a:rPr lang="en-US" smtClean="0"/>
              <a:t>5/12/2024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6BA3F9B-84F5-4604-A773-2B06FE69B4CC}" type="slidenum">
              <a:rPr lang="en-US" smtClean="0"/>
              <a:t>‹#›</a:t>
            </a:fld>
            <a:endParaRPr lang="en-US"/>
          </a:p>
        </p:txBody>
      </p:sp>
    </p:spTree>
    <p:extLst>
      <p:ext uri="{BB962C8B-B14F-4D97-AF65-F5344CB8AC3E}">
        <p14:creationId xmlns:p14="http://schemas.microsoft.com/office/powerpoint/2010/main" val="5706459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14600" y="7302500"/>
            <a:ext cx="15544800" cy="174053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18516600" y="7302500"/>
            <a:ext cx="15544800" cy="174053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71D9034-8C4C-43FC-992A-5C073EC8907D}" type="datetimeFigureOut">
              <a:rPr lang="en-US" smtClean="0"/>
              <a:t>5/12/2024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6BA3F9B-84F5-4604-A773-2B06FE69B4CC}" type="slidenum">
              <a:rPr lang="en-US" smtClean="0"/>
              <a:t>‹#›</a:t>
            </a:fld>
            <a:endParaRPr lang="en-US"/>
          </a:p>
        </p:txBody>
      </p:sp>
    </p:spTree>
    <p:extLst>
      <p:ext uri="{BB962C8B-B14F-4D97-AF65-F5344CB8AC3E}">
        <p14:creationId xmlns:p14="http://schemas.microsoft.com/office/powerpoint/2010/main" val="14296326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519364" y="1460506"/>
            <a:ext cx="31546800" cy="5302252"/>
          </a:xfrm>
        </p:spPr>
        <p:txBody>
          <a:bodyPr/>
          <a:lstStyle/>
          <a:p>
            <a:r>
              <a:rPr lang="en-US"/>
              <a:t>Click to edit Master title style</a:t>
            </a:r>
            <a:endParaRPr lang="en-US" dirty="0"/>
          </a:p>
        </p:txBody>
      </p:sp>
      <p:sp>
        <p:nvSpPr>
          <p:cNvPr id="3" name="Text Placeholder 2"/>
          <p:cNvSpPr>
            <a:spLocks noGrp="1"/>
          </p:cNvSpPr>
          <p:nvPr>
            <p:ph type="body" idx="1"/>
          </p:nvPr>
        </p:nvSpPr>
        <p:spPr>
          <a:xfrm>
            <a:off x="2519368" y="6724652"/>
            <a:ext cx="15473360" cy="3295648"/>
          </a:xfrm>
        </p:spPr>
        <p:txBody>
          <a:bodyPr anchor="b"/>
          <a:lstStyle>
            <a:lvl1pPr marL="0" indent="0">
              <a:buNone/>
              <a:defRPr sz="9600" b="1"/>
            </a:lvl1pPr>
            <a:lvl2pPr marL="1828800" indent="0">
              <a:buNone/>
              <a:defRPr sz="8000" b="1"/>
            </a:lvl2pPr>
            <a:lvl3pPr marL="3657600" indent="0">
              <a:buNone/>
              <a:defRPr sz="7200" b="1"/>
            </a:lvl3pPr>
            <a:lvl4pPr marL="5486400" indent="0">
              <a:buNone/>
              <a:defRPr sz="6400" b="1"/>
            </a:lvl4pPr>
            <a:lvl5pPr marL="7315200" indent="0">
              <a:buNone/>
              <a:defRPr sz="6400" b="1"/>
            </a:lvl5pPr>
            <a:lvl6pPr marL="9144000" indent="0">
              <a:buNone/>
              <a:defRPr sz="6400" b="1"/>
            </a:lvl6pPr>
            <a:lvl7pPr marL="10972800" indent="0">
              <a:buNone/>
              <a:defRPr sz="6400" b="1"/>
            </a:lvl7pPr>
            <a:lvl8pPr marL="12801600" indent="0">
              <a:buNone/>
              <a:defRPr sz="6400" b="1"/>
            </a:lvl8pPr>
            <a:lvl9pPr marL="14630400" indent="0">
              <a:buNone/>
              <a:defRPr sz="6400" b="1"/>
            </a:lvl9pPr>
          </a:lstStyle>
          <a:p>
            <a:pPr lvl="0"/>
            <a:r>
              <a:rPr lang="en-US"/>
              <a:t>Click to edit Master text styles</a:t>
            </a:r>
          </a:p>
        </p:txBody>
      </p:sp>
      <p:sp>
        <p:nvSpPr>
          <p:cNvPr id="4" name="Content Placeholder 3"/>
          <p:cNvSpPr>
            <a:spLocks noGrp="1"/>
          </p:cNvSpPr>
          <p:nvPr>
            <p:ph sz="half" idx="2"/>
          </p:nvPr>
        </p:nvSpPr>
        <p:spPr>
          <a:xfrm>
            <a:off x="2519368" y="10020300"/>
            <a:ext cx="15473360" cy="147383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18516602" y="6724652"/>
            <a:ext cx="15549564" cy="3295648"/>
          </a:xfrm>
        </p:spPr>
        <p:txBody>
          <a:bodyPr anchor="b"/>
          <a:lstStyle>
            <a:lvl1pPr marL="0" indent="0">
              <a:buNone/>
              <a:defRPr sz="9600" b="1"/>
            </a:lvl1pPr>
            <a:lvl2pPr marL="1828800" indent="0">
              <a:buNone/>
              <a:defRPr sz="8000" b="1"/>
            </a:lvl2pPr>
            <a:lvl3pPr marL="3657600" indent="0">
              <a:buNone/>
              <a:defRPr sz="7200" b="1"/>
            </a:lvl3pPr>
            <a:lvl4pPr marL="5486400" indent="0">
              <a:buNone/>
              <a:defRPr sz="6400" b="1"/>
            </a:lvl4pPr>
            <a:lvl5pPr marL="7315200" indent="0">
              <a:buNone/>
              <a:defRPr sz="6400" b="1"/>
            </a:lvl5pPr>
            <a:lvl6pPr marL="9144000" indent="0">
              <a:buNone/>
              <a:defRPr sz="6400" b="1"/>
            </a:lvl6pPr>
            <a:lvl7pPr marL="10972800" indent="0">
              <a:buNone/>
              <a:defRPr sz="6400" b="1"/>
            </a:lvl7pPr>
            <a:lvl8pPr marL="12801600" indent="0">
              <a:buNone/>
              <a:defRPr sz="6400" b="1"/>
            </a:lvl8pPr>
            <a:lvl9pPr marL="14630400" indent="0">
              <a:buNone/>
              <a:defRPr sz="6400" b="1"/>
            </a:lvl9pPr>
          </a:lstStyle>
          <a:p>
            <a:pPr lvl="0"/>
            <a:r>
              <a:rPr lang="en-US"/>
              <a:t>Click to edit Master text styles</a:t>
            </a:r>
          </a:p>
        </p:txBody>
      </p:sp>
      <p:sp>
        <p:nvSpPr>
          <p:cNvPr id="6" name="Content Placeholder 5"/>
          <p:cNvSpPr>
            <a:spLocks noGrp="1"/>
          </p:cNvSpPr>
          <p:nvPr>
            <p:ph sz="quarter" idx="4"/>
          </p:nvPr>
        </p:nvSpPr>
        <p:spPr>
          <a:xfrm>
            <a:off x="18516602" y="10020300"/>
            <a:ext cx="15549564" cy="147383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71D9034-8C4C-43FC-992A-5C073EC8907D}" type="datetimeFigureOut">
              <a:rPr lang="en-US" smtClean="0"/>
              <a:t>5/12/2024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6BA3F9B-84F5-4604-A773-2B06FE69B4CC}" type="slidenum">
              <a:rPr lang="en-US" smtClean="0"/>
              <a:t>‹#›</a:t>
            </a:fld>
            <a:endParaRPr lang="en-US"/>
          </a:p>
        </p:txBody>
      </p:sp>
    </p:spTree>
    <p:extLst>
      <p:ext uri="{BB962C8B-B14F-4D97-AF65-F5344CB8AC3E}">
        <p14:creationId xmlns:p14="http://schemas.microsoft.com/office/powerpoint/2010/main" val="1576296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71D9034-8C4C-43FC-992A-5C073EC8907D}" type="datetimeFigureOut">
              <a:rPr lang="en-US" smtClean="0"/>
              <a:t>5/12/2024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6BA3F9B-84F5-4604-A773-2B06FE69B4CC}" type="slidenum">
              <a:rPr lang="en-US" smtClean="0"/>
              <a:t>‹#›</a:t>
            </a:fld>
            <a:endParaRPr lang="en-US"/>
          </a:p>
        </p:txBody>
      </p:sp>
    </p:spTree>
    <p:extLst>
      <p:ext uri="{BB962C8B-B14F-4D97-AF65-F5344CB8AC3E}">
        <p14:creationId xmlns:p14="http://schemas.microsoft.com/office/powerpoint/2010/main" val="34580276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71D9034-8C4C-43FC-992A-5C073EC8907D}" type="datetimeFigureOut">
              <a:rPr lang="en-US" smtClean="0"/>
              <a:t>5/12/2024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6BA3F9B-84F5-4604-A773-2B06FE69B4CC}" type="slidenum">
              <a:rPr lang="en-US" smtClean="0"/>
              <a:t>‹#›</a:t>
            </a:fld>
            <a:endParaRPr lang="en-US"/>
          </a:p>
        </p:txBody>
      </p:sp>
    </p:spTree>
    <p:extLst>
      <p:ext uri="{BB962C8B-B14F-4D97-AF65-F5344CB8AC3E}">
        <p14:creationId xmlns:p14="http://schemas.microsoft.com/office/powerpoint/2010/main" val="26565714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19364" y="1828800"/>
            <a:ext cx="11796712" cy="6400800"/>
          </a:xfrm>
        </p:spPr>
        <p:txBody>
          <a:bodyPr anchor="b"/>
          <a:lstStyle>
            <a:lvl1pPr>
              <a:defRPr sz="12800"/>
            </a:lvl1pPr>
          </a:lstStyle>
          <a:p>
            <a:r>
              <a:rPr lang="en-US"/>
              <a:t>Click to edit Master title style</a:t>
            </a:r>
            <a:endParaRPr lang="en-US" dirty="0"/>
          </a:p>
        </p:txBody>
      </p:sp>
      <p:sp>
        <p:nvSpPr>
          <p:cNvPr id="3" name="Content Placeholder 2"/>
          <p:cNvSpPr>
            <a:spLocks noGrp="1"/>
          </p:cNvSpPr>
          <p:nvPr>
            <p:ph idx="1"/>
          </p:nvPr>
        </p:nvSpPr>
        <p:spPr>
          <a:xfrm>
            <a:off x="15549564" y="3949706"/>
            <a:ext cx="18516600" cy="19494500"/>
          </a:xfrm>
        </p:spPr>
        <p:txBody>
          <a:bodyPr/>
          <a:lstStyle>
            <a:lvl1pPr>
              <a:defRPr sz="12800"/>
            </a:lvl1pPr>
            <a:lvl2pPr>
              <a:defRPr sz="11200"/>
            </a:lvl2pPr>
            <a:lvl3pPr>
              <a:defRPr sz="9600"/>
            </a:lvl3pPr>
            <a:lvl4pPr>
              <a:defRPr sz="8000"/>
            </a:lvl4pPr>
            <a:lvl5pPr>
              <a:defRPr sz="8000"/>
            </a:lvl5pPr>
            <a:lvl6pPr>
              <a:defRPr sz="8000"/>
            </a:lvl6pPr>
            <a:lvl7pPr>
              <a:defRPr sz="8000"/>
            </a:lvl7pPr>
            <a:lvl8pPr>
              <a:defRPr sz="8000"/>
            </a:lvl8pPr>
            <a:lvl9pPr>
              <a:defRPr sz="8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19364" y="8229600"/>
            <a:ext cx="11796712" cy="15246352"/>
          </a:xfrm>
        </p:spPr>
        <p:txBody>
          <a:bodyPr/>
          <a:lstStyle>
            <a:lvl1pPr marL="0" indent="0">
              <a:buNone/>
              <a:defRPr sz="6400"/>
            </a:lvl1pPr>
            <a:lvl2pPr marL="1828800" indent="0">
              <a:buNone/>
              <a:defRPr sz="5600"/>
            </a:lvl2pPr>
            <a:lvl3pPr marL="3657600" indent="0">
              <a:buNone/>
              <a:defRPr sz="4800"/>
            </a:lvl3pPr>
            <a:lvl4pPr marL="5486400" indent="0">
              <a:buNone/>
              <a:defRPr sz="4000"/>
            </a:lvl4pPr>
            <a:lvl5pPr marL="7315200" indent="0">
              <a:buNone/>
              <a:defRPr sz="4000"/>
            </a:lvl5pPr>
            <a:lvl6pPr marL="9144000" indent="0">
              <a:buNone/>
              <a:defRPr sz="4000"/>
            </a:lvl6pPr>
            <a:lvl7pPr marL="10972800" indent="0">
              <a:buNone/>
              <a:defRPr sz="4000"/>
            </a:lvl7pPr>
            <a:lvl8pPr marL="12801600" indent="0">
              <a:buNone/>
              <a:defRPr sz="4000"/>
            </a:lvl8pPr>
            <a:lvl9pPr marL="14630400" indent="0">
              <a:buNone/>
              <a:defRPr sz="4000"/>
            </a:lvl9pPr>
          </a:lstStyle>
          <a:p>
            <a:pPr lvl="0"/>
            <a:r>
              <a:rPr lang="en-US"/>
              <a:t>Click to edit Master text styles</a:t>
            </a:r>
          </a:p>
        </p:txBody>
      </p:sp>
      <p:sp>
        <p:nvSpPr>
          <p:cNvPr id="5" name="Date Placeholder 4"/>
          <p:cNvSpPr>
            <a:spLocks noGrp="1"/>
          </p:cNvSpPr>
          <p:nvPr>
            <p:ph type="dt" sz="half" idx="10"/>
          </p:nvPr>
        </p:nvSpPr>
        <p:spPr/>
        <p:txBody>
          <a:bodyPr/>
          <a:lstStyle/>
          <a:p>
            <a:fld id="{071D9034-8C4C-43FC-992A-5C073EC8907D}" type="datetimeFigureOut">
              <a:rPr lang="en-US" smtClean="0"/>
              <a:t>5/12/2024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6BA3F9B-84F5-4604-A773-2B06FE69B4CC}" type="slidenum">
              <a:rPr lang="en-US" smtClean="0"/>
              <a:t>‹#›</a:t>
            </a:fld>
            <a:endParaRPr lang="en-US"/>
          </a:p>
        </p:txBody>
      </p:sp>
    </p:spTree>
    <p:extLst>
      <p:ext uri="{BB962C8B-B14F-4D97-AF65-F5344CB8AC3E}">
        <p14:creationId xmlns:p14="http://schemas.microsoft.com/office/powerpoint/2010/main" val="34394038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19364" y="1828800"/>
            <a:ext cx="11796712" cy="6400800"/>
          </a:xfrm>
        </p:spPr>
        <p:txBody>
          <a:bodyPr anchor="b"/>
          <a:lstStyle>
            <a:lvl1pPr>
              <a:defRPr sz="1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5549564" y="3949706"/>
            <a:ext cx="18516600" cy="19494500"/>
          </a:xfrm>
        </p:spPr>
        <p:txBody>
          <a:bodyPr anchor="t"/>
          <a:lstStyle>
            <a:lvl1pPr marL="0" indent="0">
              <a:buNone/>
              <a:defRPr sz="12800"/>
            </a:lvl1pPr>
            <a:lvl2pPr marL="1828800" indent="0">
              <a:buNone/>
              <a:defRPr sz="11200"/>
            </a:lvl2pPr>
            <a:lvl3pPr marL="3657600" indent="0">
              <a:buNone/>
              <a:defRPr sz="9600"/>
            </a:lvl3pPr>
            <a:lvl4pPr marL="5486400" indent="0">
              <a:buNone/>
              <a:defRPr sz="8000"/>
            </a:lvl4pPr>
            <a:lvl5pPr marL="7315200" indent="0">
              <a:buNone/>
              <a:defRPr sz="8000"/>
            </a:lvl5pPr>
            <a:lvl6pPr marL="9144000" indent="0">
              <a:buNone/>
              <a:defRPr sz="8000"/>
            </a:lvl6pPr>
            <a:lvl7pPr marL="10972800" indent="0">
              <a:buNone/>
              <a:defRPr sz="8000"/>
            </a:lvl7pPr>
            <a:lvl8pPr marL="12801600" indent="0">
              <a:buNone/>
              <a:defRPr sz="8000"/>
            </a:lvl8pPr>
            <a:lvl9pPr marL="14630400" indent="0">
              <a:buNone/>
              <a:defRPr sz="8000"/>
            </a:lvl9pPr>
          </a:lstStyle>
          <a:p>
            <a:r>
              <a:rPr lang="en-US"/>
              <a:t>Click icon to add picture</a:t>
            </a:r>
            <a:endParaRPr lang="en-US" dirty="0"/>
          </a:p>
        </p:txBody>
      </p:sp>
      <p:sp>
        <p:nvSpPr>
          <p:cNvPr id="4" name="Text Placeholder 3"/>
          <p:cNvSpPr>
            <a:spLocks noGrp="1"/>
          </p:cNvSpPr>
          <p:nvPr>
            <p:ph type="body" sz="half" idx="2"/>
          </p:nvPr>
        </p:nvSpPr>
        <p:spPr>
          <a:xfrm>
            <a:off x="2519364" y="8229600"/>
            <a:ext cx="11796712" cy="15246352"/>
          </a:xfrm>
        </p:spPr>
        <p:txBody>
          <a:bodyPr/>
          <a:lstStyle>
            <a:lvl1pPr marL="0" indent="0">
              <a:buNone/>
              <a:defRPr sz="6400"/>
            </a:lvl1pPr>
            <a:lvl2pPr marL="1828800" indent="0">
              <a:buNone/>
              <a:defRPr sz="5600"/>
            </a:lvl2pPr>
            <a:lvl3pPr marL="3657600" indent="0">
              <a:buNone/>
              <a:defRPr sz="4800"/>
            </a:lvl3pPr>
            <a:lvl4pPr marL="5486400" indent="0">
              <a:buNone/>
              <a:defRPr sz="4000"/>
            </a:lvl4pPr>
            <a:lvl5pPr marL="7315200" indent="0">
              <a:buNone/>
              <a:defRPr sz="4000"/>
            </a:lvl5pPr>
            <a:lvl6pPr marL="9144000" indent="0">
              <a:buNone/>
              <a:defRPr sz="4000"/>
            </a:lvl6pPr>
            <a:lvl7pPr marL="10972800" indent="0">
              <a:buNone/>
              <a:defRPr sz="4000"/>
            </a:lvl7pPr>
            <a:lvl8pPr marL="12801600" indent="0">
              <a:buNone/>
              <a:defRPr sz="4000"/>
            </a:lvl8pPr>
            <a:lvl9pPr marL="14630400" indent="0">
              <a:buNone/>
              <a:defRPr sz="4000"/>
            </a:lvl9pPr>
          </a:lstStyle>
          <a:p>
            <a:pPr lvl="0"/>
            <a:r>
              <a:rPr lang="en-US"/>
              <a:t>Click to edit Master text styles</a:t>
            </a:r>
          </a:p>
        </p:txBody>
      </p:sp>
      <p:sp>
        <p:nvSpPr>
          <p:cNvPr id="5" name="Date Placeholder 4"/>
          <p:cNvSpPr>
            <a:spLocks noGrp="1"/>
          </p:cNvSpPr>
          <p:nvPr>
            <p:ph type="dt" sz="half" idx="10"/>
          </p:nvPr>
        </p:nvSpPr>
        <p:spPr/>
        <p:txBody>
          <a:bodyPr/>
          <a:lstStyle/>
          <a:p>
            <a:fld id="{071D9034-8C4C-43FC-992A-5C073EC8907D}" type="datetimeFigureOut">
              <a:rPr lang="en-US" smtClean="0"/>
              <a:t>5/12/2024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6BA3F9B-84F5-4604-A773-2B06FE69B4CC}" type="slidenum">
              <a:rPr lang="en-US" smtClean="0"/>
              <a:t>‹#›</a:t>
            </a:fld>
            <a:endParaRPr lang="en-US"/>
          </a:p>
        </p:txBody>
      </p:sp>
    </p:spTree>
    <p:extLst>
      <p:ext uri="{BB962C8B-B14F-4D97-AF65-F5344CB8AC3E}">
        <p14:creationId xmlns:p14="http://schemas.microsoft.com/office/powerpoint/2010/main" val="23978803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514600" y="1460506"/>
            <a:ext cx="31546800" cy="530225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514600" y="7302500"/>
            <a:ext cx="31546800" cy="1740535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514600" y="25425406"/>
            <a:ext cx="8229600" cy="1460500"/>
          </a:xfrm>
          <a:prstGeom prst="rect">
            <a:avLst/>
          </a:prstGeom>
        </p:spPr>
        <p:txBody>
          <a:bodyPr vert="horz" lIns="91440" tIns="45720" rIns="91440" bIns="45720" rtlCol="0" anchor="ctr"/>
          <a:lstStyle>
            <a:lvl1pPr algn="l">
              <a:defRPr sz="4800">
                <a:solidFill>
                  <a:schemeClr val="tx1">
                    <a:tint val="75000"/>
                  </a:schemeClr>
                </a:solidFill>
              </a:defRPr>
            </a:lvl1pPr>
          </a:lstStyle>
          <a:p>
            <a:fld id="{071D9034-8C4C-43FC-992A-5C073EC8907D}" type="datetimeFigureOut">
              <a:rPr lang="en-US" smtClean="0"/>
              <a:t>5/12/2024</a:t>
            </a:fld>
            <a:endParaRPr lang="en-US"/>
          </a:p>
        </p:txBody>
      </p:sp>
      <p:sp>
        <p:nvSpPr>
          <p:cNvPr id="5" name="Footer Placeholder 4"/>
          <p:cNvSpPr>
            <a:spLocks noGrp="1"/>
          </p:cNvSpPr>
          <p:nvPr>
            <p:ph type="ftr" sz="quarter" idx="3"/>
          </p:nvPr>
        </p:nvSpPr>
        <p:spPr>
          <a:xfrm>
            <a:off x="12115800" y="25425406"/>
            <a:ext cx="12344400" cy="1460500"/>
          </a:xfrm>
          <a:prstGeom prst="rect">
            <a:avLst/>
          </a:prstGeom>
        </p:spPr>
        <p:txBody>
          <a:bodyPr vert="horz" lIns="91440" tIns="45720" rIns="91440" bIns="45720" rtlCol="0" anchor="ctr"/>
          <a:lstStyle>
            <a:lvl1pPr algn="ctr">
              <a:defRPr sz="48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25831800" y="25425406"/>
            <a:ext cx="8229600" cy="1460500"/>
          </a:xfrm>
          <a:prstGeom prst="rect">
            <a:avLst/>
          </a:prstGeom>
        </p:spPr>
        <p:txBody>
          <a:bodyPr vert="horz" lIns="91440" tIns="45720" rIns="91440" bIns="45720" rtlCol="0" anchor="ctr"/>
          <a:lstStyle>
            <a:lvl1pPr algn="r">
              <a:defRPr sz="4800">
                <a:solidFill>
                  <a:schemeClr val="tx1">
                    <a:tint val="75000"/>
                  </a:schemeClr>
                </a:solidFill>
              </a:defRPr>
            </a:lvl1pPr>
          </a:lstStyle>
          <a:p>
            <a:fld id="{F6BA3F9B-84F5-4604-A773-2B06FE69B4CC}" type="slidenum">
              <a:rPr lang="en-US" smtClean="0"/>
              <a:t>‹#›</a:t>
            </a:fld>
            <a:endParaRPr lang="en-US"/>
          </a:p>
        </p:txBody>
      </p:sp>
    </p:spTree>
    <p:extLst>
      <p:ext uri="{BB962C8B-B14F-4D97-AF65-F5344CB8AC3E}">
        <p14:creationId xmlns:p14="http://schemas.microsoft.com/office/powerpoint/2010/main" val="164245320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3657600" rtl="0" eaLnBrk="1" latinLnBrk="0" hangingPunct="1">
        <a:lnSpc>
          <a:spcPct val="90000"/>
        </a:lnSpc>
        <a:spcBef>
          <a:spcPct val="0"/>
        </a:spcBef>
        <a:buNone/>
        <a:defRPr sz="17600" kern="1200">
          <a:solidFill>
            <a:schemeClr val="tx1"/>
          </a:solidFill>
          <a:latin typeface="+mj-lt"/>
          <a:ea typeface="+mj-ea"/>
          <a:cs typeface="+mj-cs"/>
        </a:defRPr>
      </a:lvl1pPr>
    </p:titleStyle>
    <p:bodyStyle>
      <a:lvl1pPr marL="914400" indent="-914400" algn="l" defTabSz="3657600" rtl="0" eaLnBrk="1" latinLnBrk="0" hangingPunct="1">
        <a:lnSpc>
          <a:spcPct val="90000"/>
        </a:lnSpc>
        <a:spcBef>
          <a:spcPts val="4000"/>
        </a:spcBef>
        <a:buFont typeface="Arial" panose="020B0604020202020204" pitchFamily="34" charset="0"/>
        <a:buChar char="•"/>
        <a:defRPr sz="11200" kern="1200">
          <a:solidFill>
            <a:schemeClr val="tx1"/>
          </a:solidFill>
          <a:latin typeface="+mn-lt"/>
          <a:ea typeface="+mn-ea"/>
          <a:cs typeface="+mn-cs"/>
        </a:defRPr>
      </a:lvl1pPr>
      <a:lvl2pPr marL="2743200" indent="-914400" algn="l" defTabSz="3657600" rtl="0" eaLnBrk="1" latinLnBrk="0" hangingPunct="1">
        <a:lnSpc>
          <a:spcPct val="90000"/>
        </a:lnSpc>
        <a:spcBef>
          <a:spcPts val="2000"/>
        </a:spcBef>
        <a:buFont typeface="Arial" panose="020B0604020202020204" pitchFamily="34" charset="0"/>
        <a:buChar char="•"/>
        <a:defRPr sz="9600" kern="1200">
          <a:solidFill>
            <a:schemeClr val="tx1"/>
          </a:solidFill>
          <a:latin typeface="+mn-lt"/>
          <a:ea typeface="+mn-ea"/>
          <a:cs typeface="+mn-cs"/>
        </a:defRPr>
      </a:lvl2pPr>
      <a:lvl3pPr marL="4572000" indent="-914400" algn="l" defTabSz="3657600" rtl="0" eaLnBrk="1" latinLnBrk="0" hangingPunct="1">
        <a:lnSpc>
          <a:spcPct val="90000"/>
        </a:lnSpc>
        <a:spcBef>
          <a:spcPts val="2000"/>
        </a:spcBef>
        <a:buFont typeface="Arial" panose="020B0604020202020204" pitchFamily="34" charset="0"/>
        <a:buChar char="•"/>
        <a:defRPr sz="8000" kern="1200">
          <a:solidFill>
            <a:schemeClr val="tx1"/>
          </a:solidFill>
          <a:latin typeface="+mn-lt"/>
          <a:ea typeface="+mn-ea"/>
          <a:cs typeface="+mn-cs"/>
        </a:defRPr>
      </a:lvl3pPr>
      <a:lvl4pPr marL="6400800" indent="-914400" algn="l" defTabSz="3657600" rtl="0" eaLnBrk="1" latinLnBrk="0" hangingPunct="1">
        <a:lnSpc>
          <a:spcPct val="90000"/>
        </a:lnSpc>
        <a:spcBef>
          <a:spcPts val="2000"/>
        </a:spcBef>
        <a:buFont typeface="Arial" panose="020B0604020202020204" pitchFamily="34" charset="0"/>
        <a:buChar char="•"/>
        <a:defRPr sz="7200" kern="1200">
          <a:solidFill>
            <a:schemeClr val="tx1"/>
          </a:solidFill>
          <a:latin typeface="+mn-lt"/>
          <a:ea typeface="+mn-ea"/>
          <a:cs typeface="+mn-cs"/>
        </a:defRPr>
      </a:lvl4pPr>
      <a:lvl5pPr marL="8229600" indent="-914400" algn="l" defTabSz="3657600" rtl="0" eaLnBrk="1" latinLnBrk="0" hangingPunct="1">
        <a:lnSpc>
          <a:spcPct val="90000"/>
        </a:lnSpc>
        <a:spcBef>
          <a:spcPts val="2000"/>
        </a:spcBef>
        <a:buFont typeface="Arial" panose="020B0604020202020204" pitchFamily="34" charset="0"/>
        <a:buChar char="•"/>
        <a:defRPr sz="7200" kern="1200">
          <a:solidFill>
            <a:schemeClr val="tx1"/>
          </a:solidFill>
          <a:latin typeface="+mn-lt"/>
          <a:ea typeface="+mn-ea"/>
          <a:cs typeface="+mn-cs"/>
        </a:defRPr>
      </a:lvl5pPr>
      <a:lvl6pPr marL="10058400" indent="-914400" algn="l" defTabSz="3657600" rtl="0" eaLnBrk="1" latinLnBrk="0" hangingPunct="1">
        <a:lnSpc>
          <a:spcPct val="90000"/>
        </a:lnSpc>
        <a:spcBef>
          <a:spcPts val="2000"/>
        </a:spcBef>
        <a:buFont typeface="Arial" panose="020B0604020202020204" pitchFamily="34" charset="0"/>
        <a:buChar char="•"/>
        <a:defRPr sz="7200" kern="1200">
          <a:solidFill>
            <a:schemeClr val="tx1"/>
          </a:solidFill>
          <a:latin typeface="+mn-lt"/>
          <a:ea typeface="+mn-ea"/>
          <a:cs typeface="+mn-cs"/>
        </a:defRPr>
      </a:lvl6pPr>
      <a:lvl7pPr marL="11887200" indent="-914400" algn="l" defTabSz="3657600" rtl="0" eaLnBrk="1" latinLnBrk="0" hangingPunct="1">
        <a:lnSpc>
          <a:spcPct val="90000"/>
        </a:lnSpc>
        <a:spcBef>
          <a:spcPts val="2000"/>
        </a:spcBef>
        <a:buFont typeface="Arial" panose="020B0604020202020204" pitchFamily="34" charset="0"/>
        <a:buChar char="•"/>
        <a:defRPr sz="7200" kern="1200">
          <a:solidFill>
            <a:schemeClr val="tx1"/>
          </a:solidFill>
          <a:latin typeface="+mn-lt"/>
          <a:ea typeface="+mn-ea"/>
          <a:cs typeface="+mn-cs"/>
        </a:defRPr>
      </a:lvl7pPr>
      <a:lvl8pPr marL="13716000" indent="-914400" algn="l" defTabSz="3657600" rtl="0" eaLnBrk="1" latinLnBrk="0" hangingPunct="1">
        <a:lnSpc>
          <a:spcPct val="90000"/>
        </a:lnSpc>
        <a:spcBef>
          <a:spcPts val="2000"/>
        </a:spcBef>
        <a:buFont typeface="Arial" panose="020B0604020202020204" pitchFamily="34" charset="0"/>
        <a:buChar char="•"/>
        <a:defRPr sz="7200" kern="1200">
          <a:solidFill>
            <a:schemeClr val="tx1"/>
          </a:solidFill>
          <a:latin typeface="+mn-lt"/>
          <a:ea typeface="+mn-ea"/>
          <a:cs typeface="+mn-cs"/>
        </a:defRPr>
      </a:lvl8pPr>
      <a:lvl9pPr marL="15544800" indent="-914400" algn="l" defTabSz="3657600" rtl="0" eaLnBrk="1" latinLnBrk="0" hangingPunct="1">
        <a:lnSpc>
          <a:spcPct val="90000"/>
        </a:lnSpc>
        <a:spcBef>
          <a:spcPts val="2000"/>
        </a:spcBef>
        <a:buFont typeface="Arial" panose="020B0604020202020204" pitchFamily="34" charset="0"/>
        <a:buChar char="•"/>
        <a:defRPr sz="7200" kern="1200">
          <a:solidFill>
            <a:schemeClr val="tx1"/>
          </a:solidFill>
          <a:latin typeface="+mn-lt"/>
          <a:ea typeface="+mn-ea"/>
          <a:cs typeface="+mn-cs"/>
        </a:defRPr>
      </a:lvl9pPr>
    </p:bodyStyle>
    <p:otherStyle>
      <a:defPPr>
        <a:defRPr lang="en-US"/>
      </a:defPPr>
      <a:lvl1pPr marL="0" algn="l" defTabSz="3657600" rtl="0" eaLnBrk="1" latinLnBrk="0" hangingPunct="1">
        <a:defRPr sz="7200" kern="1200">
          <a:solidFill>
            <a:schemeClr val="tx1"/>
          </a:solidFill>
          <a:latin typeface="+mn-lt"/>
          <a:ea typeface="+mn-ea"/>
          <a:cs typeface="+mn-cs"/>
        </a:defRPr>
      </a:lvl1pPr>
      <a:lvl2pPr marL="1828800" algn="l" defTabSz="3657600" rtl="0" eaLnBrk="1" latinLnBrk="0" hangingPunct="1">
        <a:defRPr sz="7200" kern="1200">
          <a:solidFill>
            <a:schemeClr val="tx1"/>
          </a:solidFill>
          <a:latin typeface="+mn-lt"/>
          <a:ea typeface="+mn-ea"/>
          <a:cs typeface="+mn-cs"/>
        </a:defRPr>
      </a:lvl2pPr>
      <a:lvl3pPr marL="3657600" algn="l" defTabSz="3657600" rtl="0" eaLnBrk="1" latinLnBrk="0" hangingPunct="1">
        <a:defRPr sz="7200" kern="1200">
          <a:solidFill>
            <a:schemeClr val="tx1"/>
          </a:solidFill>
          <a:latin typeface="+mn-lt"/>
          <a:ea typeface="+mn-ea"/>
          <a:cs typeface="+mn-cs"/>
        </a:defRPr>
      </a:lvl3pPr>
      <a:lvl4pPr marL="5486400" algn="l" defTabSz="3657600" rtl="0" eaLnBrk="1" latinLnBrk="0" hangingPunct="1">
        <a:defRPr sz="7200" kern="1200">
          <a:solidFill>
            <a:schemeClr val="tx1"/>
          </a:solidFill>
          <a:latin typeface="+mn-lt"/>
          <a:ea typeface="+mn-ea"/>
          <a:cs typeface="+mn-cs"/>
        </a:defRPr>
      </a:lvl4pPr>
      <a:lvl5pPr marL="7315200" algn="l" defTabSz="3657600" rtl="0" eaLnBrk="1" latinLnBrk="0" hangingPunct="1">
        <a:defRPr sz="7200" kern="1200">
          <a:solidFill>
            <a:schemeClr val="tx1"/>
          </a:solidFill>
          <a:latin typeface="+mn-lt"/>
          <a:ea typeface="+mn-ea"/>
          <a:cs typeface="+mn-cs"/>
        </a:defRPr>
      </a:lvl5pPr>
      <a:lvl6pPr marL="9144000" algn="l" defTabSz="3657600" rtl="0" eaLnBrk="1" latinLnBrk="0" hangingPunct="1">
        <a:defRPr sz="7200" kern="1200">
          <a:solidFill>
            <a:schemeClr val="tx1"/>
          </a:solidFill>
          <a:latin typeface="+mn-lt"/>
          <a:ea typeface="+mn-ea"/>
          <a:cs typeface="+mn-cs"/>
        </a:defRPr>
      </a:lvl6pPr>
      <a:lvl7pPr marL="10972800" algn="l" defTabSz="3657600" rtl="0" eaLnBrk="1" latinLnBrk="0" hangingPunct="1">
        <a:defRPr sz="7200" kern="1200">
          <a:solidFill>
            <a:schemeClr val="tx1"/>
          </a:solidFill>
          <a:latin typeface="+mn-lt"/>
          <a:ea typeface="+mn-ea"/>
          <a:cs typeface="+mn-cs"/>
        </a:defRPr>
      </a:lvl7pPr>
      <a:lvl8pPr marL="12801600" algn="l" defTabSz="3657600" rtl="0" eaLnBrk="1" latinLnBrk="0" hangingPunct="1">
        <a:defRPr sz="7200" kern="1200">
          <a:solidFill>
            <a:schemeClr val="tx1"/>
          </a:solidFill>
          <a:latin typeface="+mn-lt"/>
          <a:ea typeface="+mn-ea"/>
          <a:cs typeface="+mn-cs"/>
        </a:defRPr>
      </a:lvl8pPr>
      <a:lvl9pPr marL="14630400" algn="l" defTabSz="3657600" rtl="0" eaLnBrk="1" latinLnBrk="0" hangingPunct="1">
        <a:defRPr sz="72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jpg"/><Relationship Id="rId13" Type="http://schemas.openxmlformats.org/officeDocument/2006/relationships/image" Target="../media/image11.png"/><Relationship Id="rId18" Type="http://schemas.openxmlformats.org/officeDocument/2006/relationships/image" Target="../media/image16.png"/><Relationship Id="rId3" Type="http://schemas.openxmlformats.org/officeDocument/2006/relationships/image" Target="../media/image1.png"/><Relationship Id="rId21" Type="http://schemas.openxmlformats.org/officeDocument/2006/relationships/image" Target="../media/image19.png"/><Relationship Id="rId7" Type="http://schemas.openxmlformats.org/officeDocument/2006/relationships/image" Target="../media/image5.jpg"/><Relationship Id="rId12" Type="http://schemas.openxmlformats.org/officeDocument/2006/relationships/image" Target="../media/image10.jpg"/><Relationship Id="rId17" Type="http://schemas.openxmlformats.org/officeDocument/2006/relationships/image" Target="../media/image15.png"/><Relationship Id="rId2" Type="http://schemas.openxmlformats.org/officeDocument/2006/relationships/notesSlide" Target="../notesSlides/notesSlide1.xml"/><Relationship Id="rId16" Type="http://schemas.openxmlformats.org/officeDocument/2006/relationships/image" Target="../media/image14.png"/><Relationship Id="rId20"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4.jpg"/><Relationship Id="rId11" Type="http://schemas.openxmlformats.org/officeDocument/2006/relationships/image" Target="../media/image9.jpg"/><Relationship Id="rId5" Type="http://schemas.openxmlformats.org/officeDocument/2006/relationships/image" Target="../media/image3.png"/><Relationship Id="rId15" Type="http://schemas.openxmlformats.org/officeDocument/2006/relationships/image" Target="../media/image13.png"/><Relationship Id="rId23" Type="http://schemas.openxmlformats.org/officeDocument/2006/relationships/image" Target="../media/image21.png"/><Relationship Id="rId10" Type="http://schemas.openxmlformats.org/officeDocument/2006/relationships/image" Target="../media/image8.jpg"/><Relationship Id="rId19" Type="http://schemas.openxmlformats.org/officeDocument/2006/relationships/image" Target="../media/image17.png"/><Relationship Id="rId4" Type="http://schemas.openxmlformats.org/officeDocument/2006/relationships/image" Target="../media/image2.png"/><Relationship Id="rId9" Type="http://schemas.openxmlformats.org/officeDocument/2006/relationships/image" Target="../media/image7.jpg"/><Relationship Id="rId14" Type="http://schemas.openxmlformats.org/officeDocument/2006/relationships/image" Target="../media/image12.png"/><Relationship Id="rId22"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50A437C3-FDD4-42EF-AAA0-1D94BE803789}"/>
              </a:ext>
            </a:extLst>
          </p:cNvPr>
          <p:cNvSpPr/>
          <p:nvPr/>
        </p:nvSpPr>
        <p:spPr>
          <a:xfrm>
            <a:off x="1" y="2042627"/>
            <a:ext cx="36576000" cy="25389372"/>
          </a:xfrm>
          <a:prstGeom prst="rect">
            <a:avLst/>
          </a:prstGeom>
          <a:solidFill>
            <a:srgbClr val="EFEC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425" dirty="0">
              <a:latin typeface="Myriad Pro" panose="020B0503030403020204" pitchFamily="34" charset="0"/>
            </a:endParaRPr>
          </a:p>
        </p:txBody>
      </p:sp>
      <p:sp>
        <p:nvSpPr>
          <p:cNvPr id="23" name="Rectangle 22">
            <a:extLst>
              <a:ext uri="{FF2B5EF4-FFF2-40B4-BE49-F238E27FC236}">
                <a16:creationId xmlns:a16="http://schemas.microsoft.com/office/drawing/2014/main" id="{A7F945FE-DF64-4F9B-A388-73A7C9D3C844}"/>
              </a:ext>
            </a:extLst>
          </p:cNvPr>
          <p:cNvSpPr/>
          <p:nvPr/>
        </p:nvSpPr>
        <p:spPr>
          <a:xfrm>
            <a:off x="0" y="1"/>
            <a:ext cx="36576000" cy="2966031"/>
          </a:xfrm>
          <a:prstGeom prst="rect">
            <a:avLst/>
          </a:prstGeom>
          <a:solidFill>
            <a:srgbClr val="3535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425">
              <a:latin typeface="Myriad Pro" panose="020B0503030403020204" pitchFamily="34" charset="0"/>
            </a:endParaRPr>
          </a:p>
        </p:txBody>
      </p:sp>
      <p:sp>
        <p:nvSpPr>
          <p:cNvPr id="5" name="Rectangle 4">
            <a:extLst>
              <a:ext uri="{FF2B5EF4-FFF2-40B4-BE49-F238E27FC236}">
                <a16:creationId xmlns:a16="http://schemas.microsoft.com/office/drawing/2014/main" id="{70DC2AC8-C6A3-4155-BD51-69C5B76A5316}"/>
              </a:ext>
            </a:extLst>
          </p:cNvPr>
          <p:cNvSpPr/>
          <p:nvPr/>
        </p:nvSpPr>
        <p:spPr>
          <a:xfrm>
            <a:off x="-54744" y="404911"/>
            <a:ext cx="36576000" cy="1099660"/>
          </a:xfrm>
          <a:prstGeom prst="rect">
            <a:avLst/>
          </a:prstGeom>
        </p:spPr>
        <p:txBody>
          <a:bodyPr wrap="square">
            <a:spAutoFit/>
          </a:bodyPr>
          <a:lstStyle/>
          <a:p>
            <a:pPr algn="ctr"/>
            <a:r>
              <a:rPr lang="en-US" sz="6546" b="1" kern="0" dirty="0">
                <a:solidFill>
                  <a:schemeClr val="bg1"/>
                </a:solidFill>
                <a:latin typeface="Myriad Pro" panose="020B0503030403020204" pitchFamily="34" charset="0"/>
                <a:ea typeface="Times New Roman" charset="0"/>
                <a:cs typeface="Times New Roman" charset="0"/>
              </a:rPr>
              <a:t>The Playmakers</a:t>
            </a:r>
          </a:p>
        </p:txBody>
      </p:sp>
      <p:sp>
        <p:nvSpPr>
          <p:cNvPr id="2" name="TextBox 1">
            <a:extLst>
              <a:ext uri="{FF2B5EF4-FFF2-40B4-BE49-F238E27FC236}">
                <a16:creationId xmlns:a16="http://schemas.microsoft.com/office/drawing/2014/main" id="{7E86F73B-90C8-4180-B8D4-90F7A18509D2}"/>
              </a:ext>
            </a:extLst>
          </p:cNvPr>
          <p:cNvSpPr txBox="1"/>
          <p:nvPr/>
        </p:nvSpPr>
        <p:spPr>
          <a:xfrm>
            <a:off x="0" y="1535817"/>
            <a:ext cx="36521255" cy="931794"/>
          </a:xfrm>
          <a:prstGeom prst="rect">
            <a:avLst/>
          </a:prstGeom>
          <a:noFill/>
        </p:spPr>
        <p:txBody>
          <a:bodyPr wrap="square" rtlCol="0">
            <a:spAutoFit/>
          </a:bodyPr>
          <a:lstStyle/>
          <a:p>
            <a:pPr algn="ctr"/>
            <a:r>
              <a:rPr lang="en-US" altLang="zh-CN" sz="5455" dirty="0">
                <a:solidFill>
                  <a:schemeClr val="bg1"/>
                </a:solidFill>
                <a:latin typeface="Myriad Pro" panose="020B0503030403020204" pitchFamily="34" charset="0"/>
              </a:rPr>
              <a:t>John Michael Slezak, </a:t>
            </a:r>
            <a:r>
              <a:rPr lang="en-US" sz="5455" dirty="0">
                <a:solidFill>
                  <a:schemeClr val="bg1"/>
                </a:solidFill>
                <a:latin typeface="Myriad Pro" panose="020B0503030403020204" pitchFamily="34" charset="0"/>
              </a:rPr>
              <a:t>Atif Khan, Chenhao Lu,</a:t>
            </a:r>
            <a:r>
              <a:rPr lang="en-US" altLang="zh-CN" sz="5455" dirty="0">
                <a:solidFill>
                  <a:schemeClr val="bg1"/>
                </a:solidFill>
                <a:latin typeface="Myriad Pro" panose="020B0503030403020204" pitchFamily="34" charset="0"/>
              </a:rPr>
              <a:t> </a:t>
            </a:r>
            <a:r>
              <a:rPr lang="en-US" sz="5455" dirty="0" err="1">
                <a:solidFill>
                  <a:schemeClr val="bg1"/>
                </a:solidFill>
                <a:latin typeface="Myriad Pro" panose="020B0503030403020204" pitchFamily="34" charset="0"/>
              </a:rPr>
              <a:t>Ruida</a:t>
            </a:r>
            <a:r>
              <a:rPr lang="en-US" sz="5455" dirty="0">
                <a:solidFill>
                  <a:schemeClr val="bg1"/>
                </a:solidFill>
                <a:latin typeface="Myriad Pro" panose="020B0503030403020204" pitchFamily="34" charset="0"/>
              </a:rPr>
              <a:t> Zeng</a:t>
            </a:r>
          </a:p>
        </p:txBody>
      </p:sp>
      <p:grpSp>
        <p:nvGrpSpPr>
          <p:cNvPr id="235" name="Group 234">
            <a:extLst>
              <a:ext uri="{FF2B5EF4-FFF2-40B4-BE49-F238E27FC236}">
                <a16:creationId xmlns:a16="http://schemas.microsoft.com/office/drawing/2014/main" id="{02D06680-532E-4F0F-93C1-3FD9D403E1B9}"/>
              </a:ext>
            </a:extLst>
          </p:cNvPr>
          <p:cNvGrpSpPr/>
          <p:nvPr/>
        </p:nvGrpSpPr>
        <p:grpSpPr>
          <a:xfrm>
            <a:off x="461178" y="3370942"/>
            <a:ext cx="35653641" cy="23581223"/>
            <a:chOff x="564676" y="3807038"/>
            <a:chExt cx="39219005" cy="25939345"/>
          </a:xfrm>
        </p:grpSpPr>
        <p:grpSp>
          <p:nvGrpSpPr>
            <p:cNvPr id="234" name="Group 233">
              <a:extLst>
                <a:ext uri="{FF2B5EF4-FFF2-40B4-BE49-F238E27FC236}">
                  <a16:creationId xmlns:a16="http://schemas.microsoft.com/office/drawing/2014/main" id="{A8671E7A-CC61-41D7-86DA-604D48FB4E6B}"/>
                </a:ext>
              </a:extLst>
            </p:cNvPr>
            <p:cNvGrpSpPr/>
            <p:nvPr/>
          </p:nvGrpSpPr>
          <p:grpSpPr>
            <a:xfrm>
              <a:off x="564676" y="3807038"/>
              <a:ext cx="39219004" cy="7051383"/>
              <a:chOff x="564676" y="3807038"/>
              <a:chExt cx="39219004" cy="7051383"/>
            </a:xfrm>
          </p:grpSpPr>
          <p:grpSp>
            <p:nvGrpSpPr>
              <p:cNvPr id="21" name="Group 20">
                <a:extLst>
                  <a:ext uri="{FF2B5EF4-FFF2-40B4-BE49-F238E27FC236}">
                    <a16:creationId xmlns:a16="http://schemas.microsoft.com/office/drawing/2014/main" id="{E8AFEF31-7A5C-4BDF-83AF-917579776E11}"/>
                  </a:ext>
                </a:extLst>
              </p:cNvPr>
              <p:cNvGrpSpPr/>
              <p:nvPr/>
            </p:nvGrpSpPr>
            <p:grpSpPr>
              <a:xfrm>
                <a:off x="564676" y="3810239"/>
                <a:ext cx="12805169" cy="7044980"/>
                <a:chOff x="473312" y="3780336"/>
                <a:chExt cx="16290687" cy="7044980"/>
              </a:xfrm>
            </p:grpSpPr>
            <p:grpSp>
              <p:nvGrpSpPr>
                <p:cNvPr id="20" name="Group 19">
                  <a:extLst>
                    <a:ext uri="{FF2B5EF4-FFF2-40B4-BE49-F238E27FC236}">
                      <a16:creationId xmlns:a16="http://schemas.microsoft.com/office/drawing/2014/main" id="{561AF572-863E-44DC-B6E9-4C1DFBAE0E8F}"/>
                    </a:ext>
                  </a:extLst>
                </p:cNvPr>
                <p:cNvGrpSpPr/>
                <p:nvPr/>
              </p:nvGrpSpPr>
              <p:grpSpPr>
                <a:xfrm>
                  <a:off x="473312" y="3780336"/>
                  <a:ext cx="16290687" cy="7044980"/>
                  <a:chOff x="473312" y="3780336"/>
                  <a:chExt cx="16290687" cy="7044980"/>
                </a:xfrm>
              </p:grpSpPr>
              <p:sp>
                <p:nvSpPr>
                  <p:cNvPr id="46" name="Rectangle 45">
                    <a:extLst>
                      <a:ext uri="{FF2B5EF4-FFF2-40B4-BE49-F238E27FC236}">
                        <a16:creationId xmlns:a16="http://schemas.microsoft.com/office/drawing/2014/main" id="{D5541095-5A62-4AC5-8702-329303BF571D}"/>
                      </a:ext>
                    </a:extLst>
                  </p:cNvPr>
                  <p:cNvSpPr/>
                  <p:nvPr/>
                </p:nvSpPr>
                <p:spPr>
                  <a:xfrm>
                    <a:off x="473312" y="3785008"/>
                    <a:ext cx="16290687" cy="7040308"/>
                  </a:xfrm>
                  <a:prstGeom prst="rect">
                    <a:avLst/>
                  </a:prstGeom>
                  <a:solidFill>
                    <a:srgbClr val="F9F6E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425" dirty="0">
                      <a:solidFill>
                        <a:schemeClr val="bg1"/>
                      </a:solidFill>
                      <a:latin typeface="Myriad Pro" panose="020B0503030403020204" pitchFamily="34" charset="0"/>
                    </a:endParaRPr>
                  </a:p>
                </p:txBody>
              </p:sp>
              <p:sp>
                <p:nvSpPr>
                  <p:cNvPr id="32" name="Title 1">
                    <a:extLst>
                      <a:ext uri="{FF2B5EF4-FFF2-40B4-BE49-F238E27FC236}">
                        <a16:creationId xmlns:a16="http://schemas.microsoft.com/office/drawing/2014/main" id="{62B7F180-BE66-4621-A55E-204ED1858219}"/>
                      </a:ext>
                    </a:extLst>
                  </p:cNvPr>
                  <p:cNvSpPr txBox="1">
                    <a:spLocks/>
                  </p:cNvSpPr>
                  <p:nvPr/>
                </p:nvSpPr>
                <p:spPr>
                  <a:xfrm>
                    <a:off x="473312" y="3780336"/>
                    <a:ext cx="16290687" cy="959241"/>
                  </a:xfrm>
                  <a:prstGeom prst="rect">
                    <a:avLst/>
                  </a:prstGeom>
                  <a:solidFill>
                    <a:srgbClr val="E7312D"/>
                  </a:solidFill>
                </p:spPr>
                <p:txBody>
                  <a:bodyPr anchor="ctr" anchorCtr="0"/>
                  <a:lstStyle>
                    <a:lvl1pPr algn="l" defTabSz="1604681" rtl="0" eaLnBrk="1" latinLnBrk="0" hangingPunct="1">
                      <a:lnSpc>
                        <a:spcPct val="90000"/>
                      </a:lnSpc>
                      <a:spcBef>
                        <a:spcPct val="0"/>
                      </a:spcBef>
                      <a:buNone/>
                      <a:defRPr sz="7722" kern="1200">
                        <a:solidFill>
                          <a:schemeClr val="tx1"/>
                        </a:solidFill>
                        <a:latin typeface="+mj-lt"/>
                        <a:ea typeface="+mj-ea"/>
                        <a:cs typeface="+mj-cs"/>
                      </a:defRPr>
                    </a:lvl1pPr>
                  </a:lstStyle>
                  <a:p>
                    <a:pPr algn="ctr"/>
                    <a:r>
                      <a:rPr lang="en-CA" sz="4364" b="1" dirty="0">
                        <a:solidFill>
                          <a:schemeClr val="bg1"/>
                        </a:solidFill>
                        <a:latin typeface="Myriad Pro" panose="020B0503030403020204" pitchFamily="34" charset="0"/>
                      </a:rPr>
                      <a:t>Motivation</a:t>
                    </a:r>
                  </a:p>
                </p:txBody>
              </p:sp>
            </p:grpSp>
            <p:sp>
              <p:nvSpPr>
                <p:cNvPr id="324" name="TextBox 323">
                  <a:extLst>
                    <a:ext uri="{FF2B5EF4-FFF2-40B4-BE49-F238E27FC236}">
                      <a16:creationId xmlns:a16="http://schemas.microsoft.com/office/drawing/2014/main" id="{834105EF-BF6E-47B5-B1C9-6AFA75F45859}"/>
                    </a:ext>
                  </a:extLst>
                </p:cNvPr>
                <p:cNvSpPr txBox="1"/>
                <p:nvPr/>
              </p:nvSpPr>
              <p:spPr>
                <a:xfrm>
                  <a:off x="866345" y="4969803"/>
                  <a:ext cx="15590843" cy="5586145"/>
                </a:xfrm>
                <a:prstGeom prst="rect">
                  <a:avLst/>
                </a:prstGeom>
                <a:noFill/>
              </p:spPr>
              <p:txBody>
                <a:bodyPr wrap="square" rtlCol="0">
                  <a:spAutoFit/>
                </a:bodyPr>
                <a:lstStyle/>
                <a:p>
                  <a:pPr algn="ctr"/>
                  <a:r>
                    <a:rPr lang="en-US" sz="5400" dirty="0">
                      <a:latin typeface="Times New Roman" panose="02020603050405020304" pitchFamily="18" charset="0"/>
                      <a:cs typeface="Times New Roman" panose="02020603050405020304" pitchFamily="18" charset="0"/>
                    </a:rPr>
                    <a:t>Our initial motivation for making this project was </a:t>
                  </a:r>
                  <a:r>
                    <a:rPr lang="en-US" sz="5400" dirty="0">
                      <a:solidFill>
                        <a:srgbClr val="000000"/>
                      </a:solidFill>
                      <a:latin typeface="Times New Roman" panose="02020603050405020304" pitchFamily="18" charset="0"/>
                      <a:cs typeface="Times New Roman" panose="02020603050405020304" pitchFamily="18" charset="0"/>
                    </a:rPr>
                    <a:t>that we </a:t>
                  </a:r>
                  <a:r>
                    <a:rPr lang="en-US" sz="5400" b="0" i="0" u="none" strike="noStrike" dirty="0">
                      <a:solidFill>
                        <a:srgbClr val="000000"/>
                      </a:solidFill>
                      <a:effectLst/>
                      <a:latin typeface="Times New Roman" panose="02020603050405020304" pitchFamily="18" charset="0"/>
                      <a:cs typeface="Times New Roman" panose="02020603050405020304" pitchFamily="18" charset="0"/>
                    </a:rPr>
                    <a:t>wanted to be able to use image recognition to identify wide-receivers and then use video recognition to identify offensive plays that the wide-receivers make.</a:t>
                  </a:r>
                  <a:r>
                    <a:rPr lang="en-US" sz="5400" dirty="0">
                      <a:latin typeface="Times New Roman" panose="02020603050405020304" pitchFamily="18" charset="0"/>
                      <a:cs typeface="Times New Roman" panose="02020603050405020304" pitchFamily="18" charset="0"/>
                    </a:rPr>
                    <a:t> </a:t>
                  </a:r>
                </a:p>
              </p:txBody>
            </p:sp>
          </p:grpSp>
          <p:grpSp>
            <p:nvGrpSpPr>
              <p:cNvPr id="13" name="Group 12">
                <a:extLst>
                  <a:ext uri="{FF2B5EF4-FFF2-40B4-BE49-F238E27FC236}">
                    <a16:creationId xmlns:a16="http://schemas.microsoft.com/office/drawing/2014/main" id="{BE64387E-CA23-4EC6-97D8-9B3293C8E080}"/>
                  </a:ext>
                </a:extLst>
              </p:cNvPr>
              <p:cNvGrpSpPr/>
              <p:nvPr/>
            </p:nvGrpSpPr>
            <p:grpSpPr>
              <a:xfrm>
                <a:off x="13599291" y="3810239"/>
                <a:ext cx="13080488" cy="7044980"/>
                <a:chOff x="13500301" y="3780336"/>
                <a:chExt cx="13080488" cy="7044980"/>
              </a:xfrm>
            </p:grpSpPr>
            <p:grpSp>
              <p:nvGrpSpPr>
                <p:cNvPr id="93" name="Group 92">
                  <a:extLst>
                    <a:ext uri="{FF2B5EF4-FFF2-40B4-BE49-F238E27FC236}">
                      <a16:creationId xmlns:a16="http://schemas.microsoft.com/office/drawing/2014/main" id="{F38B3DE2-A0A3-4805-943B-B0A2F36EBB41}"/>
                    </a:ext>
                  </a:extLst>
                </p:cNvPr>
                <p:cNvGrpSpPr/>
                <p:nvPr/>
              </p:nvGrpSpPr>
              <p:grpSpPr>
                <a:xfrm>
                  <a:off x="13500301" y="3780336"/>
                  <a:ext cx="13080488" cy="7044980"/>
                  <a:chOff x="17811102" y="3780336"/>
                  <a:chExt cx="9488352" cy="7044980"/>
                </a:xfrm>
              </p:grpSpPr>
              <p:sp>
                <p:nvSpPr>
                  <p:cNvPr id="326" name="Rectangle 325">
                    <a:extLst>
                      <a:ext uri="{FF2B5EF4-FFF2-40B4-BE49-F238E27FC236}">
                        <a16:creationId xmlns:a16="http://schemas.microsoft.com/office/drawing/2014/main" id="{9B2331AD-DCA8-491C-83E0-99DBF80E46F5}"/>
                      </a:ext>
                    </a:extLst>
                  </p:cNvPr>
                  <p:cNvSpPr/>
                  <p:nvPr/>
                </p:nvSpPr>
                <p:spPr>
                  <a:xfrm>
                    <a:off x="17811102" y="3785008"/>
                    <a:ext cx="9488352" cy="7040308"/>
                  </a:xfrm>
                  <a:prstGeom prst="rect">
                    <a:avLst/>
                  </a:prstGeom>
                  <a:solidFill>
                    <a:srgbClr val="F9F6E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425" dirty="0">
                      <a:solidFill>
                        <a:schemeClr val="bg1"/>
                      </a:solidFill>
                      <a:latin typeface="Myriad Pro" panose="020B0503030403020204" pitchFamily="34" charset="0"/>
                    </a:endParaRPr>
                  </a:p>
                </p:txBody>
              </p:sp>
              <p:sp>
                <p:nvSpPr>
                  <p:cNvPr id="327" name="Title 1">
                    <a:extLst>
                      <a:ext uri="{FF2B5EF4-FFF2-40B4-BE49-F238E27FC236}">
                        <a16:creationId xmlns:a16="http://schemas.microsoft.com/office/drawing/2014/main" id="{E4B0E8EC-F106-47EF-8CD5-47ED94FEC168}"/>
                      </a:ext>
                    </a:extLst>
                  </p:cNvPr>
                  <p:cNvSpPr txBox="1">
                    <a:spLocks/>
                  </p:cNvSpPr>
                  <p:nvPr/>
                </p:nvSpPr>
                <p:spPr>
                  <a:xfrm>
                    <a:off x="17811102" y="3780336"/>
                    <a:ext cx="9488352" cy="959241"/>
                  </a:xfrm>
                  <a:prstGeom prst="rect">
                    <a:avLst/>
                  </a:prstGeom>
                  <a:solidFill>
                    <a:srgbClr val="E7312D"/>
                  </a:solidFill>
                </p:spPr>
                <p:txBody>
                  <a:bodyPr anchor="ctr" anchorCtr="0"/>
                  <a:lstStyle>
                    <a:lvl1pPr algn="l" defTabSz="1604681" rtl="0" eaLnBrk="1" latinLnBrk="0" hangingPunct="1">
                      <a:lnSpc>
                        <a:spcPct val="90000"/>
                      </a:lnSpc>
                      <a:spcBef>
                        <a:spcPct val="0"/>
                      </a:spcBef>
                      <a:buNone/>
                      <a:defRPr sz="7722" kern="1200">
                        <a:solidFill>
                          <a:schemeClr val="tx1"/>
                        </a:solidFill>
                        <a:latin typeface="+mj-lt"/>
                        <a:ea typeface="+mj-ea"/>
                        <a:cs typeface="+mj-cs"/>
                      </a:defRPr>
                    </a:lvl1pPr>
                  </a:lstStyle>
                  <a:p>
                    <a:pPr algn="ctr"/>
                    <a:r>
                      <a:rPr lang="en-CA" sz="4364" b="1" dirty="0">
                        <a:solidFill>
                          <a:schemeClr val="bg1"/>
                        </a:solidFill>
                        <a:latin typeface="Myriad Pro" panose="020B0503030403020204" pitchFamily="34" charset="0"/>
                      </a:rPr>
                      <a:t>The first steps</a:t>
                    </a:r>
                  </a:p>
                </p:txBody>
              </p:sp>
            </p:grpSp>
            <p:sp>
              <p:nvSpPr>
                <p:cNvPr id="216" name="TextBox 215">
                  <a:extLst>
                    <a:ext uri="{FF2B5EF4-FFF2-40B4-BE49-F238E27FC236}">
                      <a16:creationId xmlns:a16="http://schemas.microsoft.com/office/drawing/2014/main" id="{759AC739-EC08-4F69-9A19-E06337F00D37}"/>
                    </a:ext>
                  </a:extLst>
                </p:cNvPr>
                <p:cNvSpPr txBox="1"/>
                <p:nvPr/>
              </p:nvSpPr>
              <p:spPr>
                <a:xfrm>
                  <a:off x="13729359" y="4890944"/>
                  <a:ext cx="5846553" cy="3893373"/>
                </a:xfrm>
                <a:prstGeom prst="rect">
                  <a:avLst/>
                </a:prstGeom>
                <a:noFill/>
              </p:spPr>
              <p:txBody>
                <a:bodyPr wrap="square" rtlCol="0">
                  <a:spAutoFit/>
                </a:bodyPr>
                <a:lstStyle/>
                <a:p>
                  <a:r>
                    <a:rPr lang="en-US" sz="3200" b="1" dirty="0">
                      <a:latin typeface="Myriad Pro" panose="020B0503030403020204" pitchFamily="34" charset="0"/>
                    </a:rPr>
                    <a:t>1. Getting images of NFL plays </a:t>
                  </a:r>
                  <a:br>
                    <a:rPr lang="en-US" sz="3200" b="1" dirty="0">
                      <a:latin typeface="Myriad Pro" panose="020B0503030403020204" pitchFamily="34" charset="0"/>
                    </a:rPr>
                  </a:br>
                  <a:r>
                    <a:rPr lang="en-US" sz="3200" dirty="0">
                      <a:latin typeface="Myriad Pro" panose="020B0503030403020204" pitchFamily="34" charset="0"/>
                    </a:rPr>
                    <a:t>Our data consists of images at the start of offensive NFL plays from the 2024 NFC and AFC championship games and the Super Bowl.</a:t>
                  </a:r>
                </a:p>
              </p:txBody>
            </p:sp>
          </p:grpSp>
          <p:grpSp>
            <p:nvGrpSpPr>
              <p:cNvPr id="15" name="Group 14">
                <a:extLst>
                  <a:ext uri="{FF2B5EF4-FFF2-40B4-BE49-F238E27FC236}">
                    <a16:creationId xmlns:a16="http://schemas.microsoft.com/office/drawing/2014/main" id="{DA8A223A-6F41-4106-B561-4B2B68E5632D}"/>
                  </a:ext>
                </a:extLst>
              </p:cNvPr>
              <p:cNvGrpSpPr/>
              <p:nvPr/>
            </p:nvGrpSpPr>
            <p:grpSpPr>
              <a:xfrm>
                <a:off x="26909225" y="3807038"/>
                <a:ext cx="12874455" cy="7051383"/>
                <a:chOff x="26909227" y="3773932"/>
                <a:chExt cx="12874455" cy="7051383"/>
              </a:xfrm>
            </p:grpSpPr>
            <p:grpSp>
              <p:nvGrpSpPr>
                <p:cNvPr id="97" name="Group 96">
                  <a:extLst>
                    <a:ext uri="{FF2B5EF4-FFF2-40B4-BE49-F238E27FC236}">
                      <a16:creationId xmlns:a16="http://schemas.microsoft.com/office/drawing/2014/main" id="{C5FB14EE-70FA-4E93-B0B1-896C316EC117}"/>
                    </a:ext>
                  </a:extLst>
                </p:cNvPr>
                <p:cNvGrpSpPr/>
                <p:nvPr/>
              </p:nvGrpSpPr>
              <p:grpSpPr>
                <a:xfrm>
                  <a:off x="26909227" y="3773932"/>
                  <a:ext cx="12874455" cy="7051383"/>
                  <a:chOff x="27634435" y="3773932"/>
                  <a:chExt cx="12144653" cy="7051383"/>
                </a:xfrm>
              </p:grpSpPr>
              <p:sp>
                <p:nvSpPr>
                  <p:cNvPr id="370" name="Rectangle 369">
                    <a:extLst>
                      <a:ext uri="{FF2B5EF4-FFF2-40B4-BE49-F238E27FC236}">
                        <a16:creationId xmlns:a16="http://schemas.microsoft.com/office/drawing/2014/main" id="{8E0602D7-3FAD-4DDB-8FD8-5B9A523D9CA2}"/>
                      </a:ext>
                    </a:extLst>
                  </p:cNvPr>
                  <p:cNvSpPr/>
                  <p:nvPr/>
                </p:nvSpPr>
                <p:spPr>
                  <a:xfrm>
                    <a:off x="27634436" y="3780336"/>
                    <a:ext cx="12144652" cy="7044979"/>
                  </a:xfrm>
                  <a:prstGeom prst="rect">
                    <a:avLst/>
                  </a:prstGeom>
                  <a:solidFill>
                    <a:srgbClr val="F9F6E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425" dirty="0">
                      <a:solidFill>
                        <a:schemeClr val="bg1"/>
                      </a:solidFill>
                      <a:latin typeface="Myriad Pro" panose="020B0503030403020204" pitchFamily="34" charset="0"/>
                    </a:endParaRPr>
                  </a:p>
                </p:txBody>
              </p:sp>
              <p:sp>
                <p:nvSpPr>
                  <p:cNvPr id="371" name="Title 1">
                    <a:extLst>
                      <a:ext uri="{FF2B5EF4-FFF2-40B4-BE49-F238E27FC236}">
                        <a16:creationId xmlns:a16="http://schemas.microsoft.com/office/drawing/2014/main" id="{606F1E0F-32C3-4D92-9416-077B326E39D3}"/>
                      </a:ext>
                    </a:extLst>
                  </p:cNvPr>
                  <p:cNvSpPr txBox="1">
                    <a:spLocks/>
                  </p:cNvSpPr>
                  <p:nvPr/>
                </p:nvSpPr>
                <p:spPr>
                  <a:xfrm>
                    <a:off x="27634435" y="3773932"/>
                    <a:ext cx="12144652" cy="959241"/>
                  </a:xfrm>
                  <a:prstGeom prst="rect">
                    <a:avLst/>
                  </a:prstGeom>
                  <a:solidFill>
                    <a:srgbClr val="E7312D"/>
                  </a:solidFill>
                </p:spPr>
                <p:txBody>
                  <a:bodyPr anchor="ctr" anchorCtr="0"/>
                  <a:lstStyle>
                    <a:lvl1pPr algn="l" defTabSz="1604681" rtl="0" eaLnBrk="1" latinLnBrk="0" hangingPunct="1">
                      <a:lnSpc>
                        <a:spcPct val="90000"/>
                      </a:lnSpc>
                      <a:spcBef>
                        <a:spcPct val="0"/>
                      </a:spcBef>
                      <a:buNone/>
                      <a:defRPr sz="7722" kern="1200">
                        <a:solidFill>
                          <a:schemeClr val="tx1"/>
                        </a:solidFill>
                        <a:latin typeface="+mj-lt"/>
                        <a:ea typeface="+mj-ea"/>
                        <a:cs typeface="+mj-cs"/>
                      </a:defRPr>
                    </a:lvl1pPr>
                  </a:lstStyle>
                  <a:p>
                    <a:pPr algn="ctr"/>
                    <a:r>
                      <a:rPr lang="en-CA" sz="4364" b="1" dirty="0">
                        <a:solidFill>
                          <a:schemeClr val="bg1"/>
                        </a:solidFill>
                        <a:latin typeface="Myriad Pro" panose="020B0503030403020204" pitchFamily="34" charset="0"/>
                      </a:rPr>
                      <a:t>Trial and error</a:t>
                    </a:r>
                  </a:p>
                </p:txBody>
              </p:sp>
            </p:grpSp>
            <p:sp>
              <p:nvSpPr>
                <p:cNvPr id="220" name="TextBox 219">
                  <a:extLst>
                    <a:ext uri="{FF2B5EF4-FFF2-40B4-BE49-F238E27FC236}">
                      <a16:creationId xmlns:a16="http://schemas.microsoft.com/office/drawing/2014/main" id="{759AC739-EC08-4F69-9A19-E06337F00D37}"/>
                    </a:ext>
                  </a:extLst>
                </p:cNvPr>
                <p:cNvSpPr txBox="1"/>
                <p:nvPr/>
              </p:nvSpPr>
              <p:spPr>
                <a:xfrm>
                  <a:off x="27200264" y="4888649"/>
                  <a:ext cx="12225775" cy="2471446"/>
                </a:xfrm>
                <a:prstGeom prst="rect">
                  <a:avLst/>
                </a:prstGeom>
                <a:noFill/>
              </p:spPr>
              <p:txBody>
                <a:bodyPr wrap="square" rtlCol="0">
                  <a:spAutoFit/>
                </a:bodyPr>
                <a:lstStyle/>
                <a:p>
                  <a:r>
                    <a:rPr lang="en-US" sz="2800" dirty="0">
                      <a:latin typeface="Myriad Pro" panose="020B0503030403020204" pitchFamily="34" charset="0"/>
                    </a:rPr>
                    <a:t>At first, we just used the pre-trained YOLO model weights and got varying results. We tried using a color-matching methodology as well as an object-detection strategy. The results weren’t what we were looking for, however. The performance of the color matching algorithm was harmed by the players poses and background noises.</a:t>
                  </a:r>
                </a:p>
              </p:txBody>
            </p:sp>
          </p:grpSp>
        </p:grpSp>
        <p:grpSp>
          <p:nvGrpSpPr>
            <p:cNvPr id="227" name="Group 226">
              <a:extLst>
                <a:ext uri="{FF2B5EF4-FFF2-40B4-BE49-F238E27FC236}">
                  <a16:creationId xmlns:a16="http://schemas.microsoft.com/office/drawing/2014/main" id="{36E9A23A-9DF0-49EF-9B30-A089660999E5}"/>
                </a:ext>
              </a:extLst>
            </p:cNvPr>
            <p:cNvGrpSpPr/>
            <p:nvPr/>
          </p:nvGrpSpPr>
          <p:grpSpPr>
            <a:xfrm>
              <a:off x="13553971" y="11147031"/>
              <a:ext cx="26229710" cy="7509515"/>
              <a:chOff x="13553971" y="11086071"/>
              <a:chExt cx="26229710" cy="7509515"/>
            </a:xfrm>
          </p:grpSpPr>
          <p:grpSp>
            <p:nvGrpSpPr>
              <p:cNvPr id="29" name="Group 28">
                <a:extLst>
                  <a:ext uri="{FF2B5EF4-FFF2-40B4-BE49-F238E27FC236}">
                    <a16:creationId xmlns:a16="http://schemas.microsoft.com/office/drawing/2014/main" id="{A33E8542-A397-4657-AE37-12A9B76367F3}"/>
                  </a:ext>
                </a:extLst>
              </p:cNvPr>
              <p:cNvGrpSpPr/>
              <p:nvPr/>
            </p:nvGrpSpPr>
            <p:grpSpPr>
              <a:xfrm>
                <a:off x="13553971" y="11119729"/>
                <a:ext cx="13080492" cy="7318066"/>
                <a:chOff x="25170182" y="11808518"/>
                <a:chExt cx="24848050" cy="7793216"/>
              </a:xfrm>
            </p:grpSpPr>
            <p:sp>
              <p:nvSpPr>
                <p:cNvPr id="348" name="Rectangle 347">
                  <a:extLst>
                    <a:ext uri="{FF2B5EF4-FFF2-40B4-BE49-F238E27FC236}">
                      <a16:creationId xmlns:a16="http://schemas.microsoft.com/office/drawing/2014/main" id="{F436EEC6-8265-4E60-B4DA-26A5B39C4333}"/>
                    </a:ext>
                  </a:extLst>
                </p:cNvPr>
                <p:cNvSpPr/>
                <p:nvPr/>
              </p:nvSpPr>
              <p:spPr>
                <a:xfrm>
                  <a:off x="25170188" y="11808518"/>
                  <a:ext cx="24848044" cy="7793216"/>
                </a:xfrm>
                <a:prstGeom prst="rect">
                  <a:avLst/>
                </a:prstGeom>
                <a:solidFill>
                  <a:srgbClr val="F9F6E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425" dirty="0">
                    <a:solidFill>
                      <a:schemeClr val="bg1"/>
                    </a:solidFill>
                    <a:latin typeface="Myriad Pro" panose="020B0503030403020204" pitchFamily="34" charset="0"/>
                  </a:endParaRPr>
                </a:p>
              </p:txBody>
            </p:sp>
            <p:sp>
              <p:nvSpPr>
                <p:cNvPr id="349" name="Title 1">
                  <a:extLst>
                    <a:ext uri="{FF2B5EF4-FFF2-40B4-BE49-F238E27FC236}">
                      <a16:creationId xmlns:a16="http://schemas.microsoft.com/office/drawing/2014/main" id="{11C58E2D-5B89-48C4-A7C1-6CAE60DE3848}"/>
                    </a:ext>
                  </a:extLst>
                </p:cNvPr>
                <p:cNvSpPr txBox="1">
                  <a:spLocks/>
                </p:cNvSpPr>
                <p:nvPr/>
              </p:nvSpPr>
              <p:spPr>
                <a:xfrm>
                  <a:off x="25170182" y="11827952"/>
                  <a:ext cx="24848044" cy="1007323"/>
                </a:xfrm>
                <a:prstGeom prst="rect">
                  <a:avLst/>
                </a:prstGeom>
                <a:solidFill>
                  <a:srgbClr val="E7312D"/>
                </a:solidFill>
              </p:spPr>
              <p:txBody>
                <a:bodyPr anchor="ctr" anchorCtr="0"/>
                <a:lstStyle>
                  <a:lvl1pPr algn="l" defTabSz="1604681" rtl="0" eaLnBrk="1" latinLnBrk="0" hangingPunct="1">
                    <a:lnSpc>
                      <a:spcPct val="90000"/>
                    </a:lnSpc>
                    <a:spcBef>
                      <a:spcPct val="0"/>
                    </a:spcBef>
                    <a:buNone/>
                    <a:defRPr sz="7722" kern="1200">
                      <a:solidFill>
                        <a:schemeClr val="tx1"/>
                      </a:solidFill>
                      <a:latin typeface="+mj-lt"/>
                      <a:ea typeface="+mj-ea"/>
                      <a:cs typeface="+mj-cs"/>
                    </a:defRPr>
                  </a:lvl1pPr>
                </a:lstStyle>
                <a:p>
                  <a:pPr algn="ctr"/>
                  <a:r>
                    <a:rPr lang="en-CA" sz="4364" b="1" dirty="0">
                      <a:solidFill>
                        <a:schemeClr val="bg1"/>
                      </a:solidFill>
                      <a:latin typeface="Myriad Pro" panose="020B0503030403020204" pitchFamily="34" charset="0"/>
                    </a:rPr>
                    <a:t>Key Insights That Lead to Solution</a:t>
                  </a:r>
                </a:p>
              </p:txBody>
            </p:sp>
          </p:grpSp>
          <p:grpSp>
            <p:nvGrpSpPr>
              <p:cNvPr id="221" name="Group 220">
                <a:extLst>
                  <a:ext uri="{FF2B5EF4-FFF2-40B4-BE49-F238E27FC236}">
                    <a16:creationId xmlns:a16="http://schemas.microsoft.com/office/drawing/2014/main" id="{A33E8542-A397-4657-AE37-12A9B76367F3}"/>
                  </a:ext>
                </a:extLst>
              </p:cNvPr>
              <p:cNvGrpSpPr/>
              <p:nvPr/>
            </p:nvGrpSpPr>
            <p:grpSpPr>
              <a:xfrm>
                <a:off x="26909225" y="11086071"/>
                <a:ext cx="12874456" cy="7509515"/>
                <a:chOff x="12314486" y="11797947"/>
                <a:chExt cx="27561627" cy="7946708"/>
              </a:xfrm>
            </p:grpSpPr>
            <p:sp>
              <p:nvSpPr>
                <p:cNvPr id="222" name="Rectangle 221">
                  <a:extLst>
                    <a:ext uri="{FF2B5EF4-FFF2-40B4-BE49-F238E27FC236}">
                      <a16:creationId xmlns:a16="http://schemas.microsoft.com/office/drawing/2014/main" id="{F436EEC6-8265-4E60-B4DA-26A5B39C4333}"/>
                    </a:ext>
                  </a:extLst>
                </p:cNvPr>
                <p:cNvSpPr/>
                <p:nvPr/>
              </p:nvSpPr>
              <p:spPr>
                <a:xfrm>
                  <a:off x="12314486" y="11801334"/>
                  <a:ext cx="27561623" cy="7943321"/>
                </a:xfrm>
                <a:prstGeom prst="rect">
                  <a:avLst/>
                </a:prstGeom>
                <a:solidFill>
                  <a:srgbClr val="F9F6E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425" dirty="0">
                    <a:solidFill>
                      <a:schemeClr val="bg1"/>
                    </a:solidFill>
                    <a:latin typeface="Myriad Pro" panose="020B0503030403020204" pitchFamily="34" charset="0"/>
                  </a:endParaRPr>
                </a:p>
              </p:txBody>
            </p:sp>
            <p:sp>
              <p:nvSpPr>
                <p:cNvPr id="223" name="Title 1">
                  <a:extLst>
                    <a:ext uri="{FF2B5EF4-FFF2-40B4-BE49-F238E27FC236}">
                      <a16:creationId xmlns:a16="http://schemas.microsoft.com/office/drawing/2014/main" id="{11C58E2D-5B89-48C4-A7C1-6CAE60DE3848}"/>
                    </a:ext>
                  </a:extLst>
                </p:cNvPr>
                <p:cNvSpPr txBox="1">
                  <a:spLocks/>
                </p:cNvSpPr>
                <p:nvPr/>
              </p:nvSpPr>
              <p:spPr>
                <a:xfrm>
                  <a:off x="12314488" y="11797947"/>
                  <a:ext cx="27561625" cy="977035"/>
                </a:xfrm>
                <a:prstGeom prst="rect">
                  <a:avLst/>
                </a:prstGeom>
                <a:solidFill>
                  <a:srgbClr val="E7312D"/>
                </a:solidFill>
              </p:spPr>
              <p:txBody>
                <a:bodyPr anchor="ctr" anchorCtr="0"/>
                <a:lstStyle>
                  <a:lvl1pPr algn="l" defTabSz="1604681" rtl="0" eaLnBrk="1" latinLnBrk="0" hangingPunct="1">
                    <a:lnSpc>
                      <a:spcPct val="90000"/>
                    </a:lnSpc>
                    <a:spcBef>
                      <a:spcPct val="0"/>
                    </a:spcBef>
                    <a:buNone/>
                    <a:defRPr sz="7722" kern="1200">
                      <a:solidFill>
                        <a:schemeClr val="tx1"/>
                      </a:solidFill>
                      <a:latin typeface="+mj-lt"/>
                      <a:ea typeface="+mj-ea"/>
                      <a:cs typeface="+mj-cs"/>
                    </a:defRPr>
                  </a:lvl1pPr>
                </a:lstStyle>
                <a:p>
                  <a:pPr algn="ctr"/>
                  <a:r>
                    <a:rPr lang="en-CA" sz="4364" b="1" dirty="0">
                      <a:solidFill>
                        <a:schemeClr val="bg1"/>
                      </a:solidFill>
                      <a:latin typeface="Myriad Pro" panose="020B0503030403020204" pitchFamily="34" charset="0"/>
                    </a:rPr>
                    <a:t>More details. Explain how it works.</a:t>
                  </a:r>
                </a:p>
              </p:txBody>
            </p:sp>
          </p:grpSp>
        </p:grpSp>
        <p:grpSp>
          <p:nvGrpSpPr>
            <p:cNvPr id="226" name="Group 225">
              <a:extLst>
                <a:ext uri="{FF2B5EF4-FFF2-40B4-BE49-F238E27FC236}">
                  <a16:creationId xmlns:a16="http://schemas.microsoft.com/office/drawing/2014/main" id="{F7715A47-70DA-42DA-9359-3E594E0F3D10}"/>
                </a:ext>
              </a:extLst>
            </p:cNvPr>
            <p:cNvGrpSpPr/>
            <p:nvPr/>
          </p:nvGrpSpPr>
          <p:grpSpPr>
            <a:xfrm>
              <a:off x="564677" y="18868698"/>
              <a:ext cx="39219003" cy="8535339"/>
              <a:chOff x="564677" y="18777258"/>
              <a:chExt cx="39219003" cy="8535339"/>
            </a:xfrm>
          </p:grpSpPr>
          <p:grpSp>
            <p:nvGrpSpPr>
              <p:cNvPr id="353" name="Group 352">
                <a:extLst>
                  <a:ext uri="{FF2B5EF4-FFF2-40B4-BE49-F238E27FC236}">
                    <a16:creationId xmlns:a16="http://schemas.microsoft.com/office/drawing/2014/main" id="{87690A7A-1C8C-41B5-A539-E20090549700}"/>
                  </a:ext>
                </a:extLst>
              </p:cNvPr>
              <p:cNvGrpSpPr/>
              <p:nvPr/>
            </p:nvGrpSpPr>
            <p:grpSpPr>
              <a:xfrm>
                <a:off x="564677" y="18777259"/>
                <a:ext cx="16020384" cy="8535338"/>
                <a:chOff x="446422" y="11895593"/>
                <a:chExt cx="27280684" cy="7087426"/>
              </a:xfrm>
            </p:grpSpPr>
            <p:sp>
              <p:nvSpPr>
                <p:cNvPr id="354" name="Rectangle 353">
                  <a:extLst>
                    <a:ext uri="{FF2B5EF4-FFF2-40B4-BE49-F238E27FC236}">
                      <a16:creationId xmlns:a16="http://schemas.microsoft.com/office/drawing/2014/main" id="{5B38BC69-F76E-49CC-A8E0-D28BAB158A45}"/>
                    </a:ext>
                  </a:extLst>
                </p:cNvPr>
                <p:cNvSpPr/>
                <p:nvPr/>
              </p:nvSpPr>
              <p:spPr>
                <a:xfrm>
                  <a:off x="446422" y="12000062"/>
                  <a:ext cx="27280684" cy="6982957"/>
                </a:xfrm>
                <a:prstGeom prst="rect">
                  <a:avLst/>
                </a:prstGeom>
                <a:solidFill>
                  <a:srgbClr val="F9F6E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425" dirty="0">
                    <a:solidFill>
                      <a:schemeClr val="bg1"/>
                    </a:solidFill>
                    <a:latin typeface="Myriad Pro" panose="020B0503030403020204" pitchFamily="34" charset="0"/>
                  </a:endParaRPr>
                </a:p>
              </p:txBody>
            </p:sp>
            <p:sp>
              <p:nvSpPr>
                <p:cNvPr id="355" name="Title 1">
                  <a:extLst>
                    <a:ext uri="{FF2B5EF4-FFF2-40B4-BE49-F238E27FC236}">
                      <a16:creationId xmlns:a16="http://schemas.microsoft.com/office/drawing/2014/main" id="{B362E064-4CC1-4A7C-9CA5-B46EBE5A1B0F}"/>
                    </a:ext>
                  </a:extLst>
                </p:cNvPr>
                <p:cNvSpPr txBox="1">
                  <a:spLocks/>
                </p:cNvSpPr>
                <p:nvPr/>
              </p:nvSpPr>
              <p:spPr>
                <a:xfrm>
                  <a:off x="446422" y="11895593"/>
                  <a:ext cx="27280684" cy="974462"/>
                </a:xfrm>
                <a:prstGeom prst="rect">
                  <a:avLst/>
                </a:prstGeom>
                <a:solidFill>
                  <a:srgbClr val="E7312D"/>
                </a:solidFill>
              </p:spPr>
              <p:txBody>
                <a:bodyPr anchor="ctr" anchorCtr="0"/>
                <a:lstStyle>
                  <a:lvl1pPr algn="l" defTabSz="1604681" rtl="0" eaLnBrk="1" latinLnBrk="0" hangingPunct="1">
                    <a:lnSpc>
                      <a:spcPct val="90000"/>
                    </a:lnSpc>
                    <a:spcBef>
                      <a:spcPct val="0"/>
                    </a:spcBef>
                    <a:buNone/>
                    <a:defRPr sz="7722" kern="1200">
                      <a:solidFill>
                        <a:schemeClr val="tx1"/>
                      </a:solidFill>
                      <a:latin typeface="+mj-lt"/>
                      <a:ea typeface="+mj-ea"/>
                      <a:cs typeface="+mj-cs"/>
                    </a:defRPr>
                  </a:lvl1pPr>
                </a:lstStyle>
                <a:p>
                  <a:pPr algn="ctr"/>
                  <a:r>
                    <a:rPr lang="en-CA" sz="4364" b="1" dirty="0">
                      <a:solidFill>
                        <a:schemeClr val="bg1"/>
                      </a:solidFill>
                      <a:latin typeface="Myriad Pro" panose="020B0503030403020204" pitchFamily="34" charset="0"/>
                    </a:rPr>
                    <a:t>Results (images/figures)</a:t>
                  </a:r>
                </a:p>
              </p:txBody>
            </p:sp>
          </p:grpSp>
          <p:grpSp>
            <p:nvGrpSpPr>
              <p:cNvPr id="350" name="Group 349">
                <a:extLst>
                  <a:ext uri="{FF2B5EF4-FFF2-40B4-BE49-F238E27FC236}">
                    <a16:creationId xmlns:a16="http://schemas.microsoft.com/office/drawing/2014/main" id="{D6545E09-923C-491C-A467-D131844B4D59}"/>
                  </a:ext>
                </a:extLst>
              </p:cNvPr>
              <p:cNvGrpSpPr/>
              <p:nvPr/>
            </p:nvGrpSpPr>
            <p:grpSpPr>
              <a:xfrm>
                <a:off x="16739603" y="18777258"/>
                <a:ext cx="23044077" cy="8535338"/>
                <a:chOff x="-1865121" y="11801334"/>
                <a:chExt cx="41567779" cy="7040308"/>
              </a:xfrm>
            </p:grpSpPr>
            <p:sp>
              <p:nvSpPr>
                <p:cNvPr id="351" name="Rectangle 350">
                  <a:extLst>
                    <a:ext uri="{FF2B5EF4-FFF2-40B4-BE49-F238E27FC236}">
                      <a16:creationId xmlns:a16="http://schemas.microsoft.com/office/drawing/2014/main" id="{0A2471D0-7C20-44C8-9D39-1BE29C4D5AA8}"/>
                    </a:ext>
                  </a:extLst>
                </p:cNvPr>
                <p:cNvSpPr/>
                <p:nvPr/>
              </p:nvSpPr>
              <p:spPr>
                <a:xfrm>
                  <a:off x="-1865121" y="11801334"/>
                  <a:ext cx="41567779" cy="7040308"/>
                </a:xfrm>
                <a:prstGeom prst="rect">
                  <a:avLst/>
                </a:prstGeom>
                <a:solidFill>
                  <a:srgbClr val="F9F6E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425" dirty="0">
                    <a:solidFill>
                      <a:schemeClr val="bg1"/>
                    </a:solidFill>
                    <a:latin typeface="Myriad Pro" panose="020B0503030403020204" pitchFamily="34" charset="0"/>
                  </a:endParaRPr>
                </a:p>
              </p:txBody>
            </p:sp>
            <p:sp>
              <p:nvSpPr>
                <p:cNvPr id="352" name="Title 1">
                  <a:extLst>
                    <a:ext uri="{FF2B5EF4-FFF2-40B4-BE49-F238E27FC236}">
                      <a16:creationId xmlns:a16="http://schemas.microsoft.com/office/drawing/2014/main" id="{625DC599-BE49-4C03-8C0E-BD80550F238E}"/>
                    </a:ext>
                  </a:extLst>
                </p:cNvPr>
                <p:cNvSpPr txBox="1">
                  <a:spLocks/>
                </p:cNvSpPr>
                <p:nvPr/>
              </p:nvSpPr>
              <p:spPr>
                <a:xfrm>
                  <a:off x="-1865121" y="11801334"/>
                  <a:ext cx="41567779" cy="967984"/>
                </a:xfrm>
                <a:prstGeom prst="rect">
                  <a:avLst/>
                </a:prstGeom>
                <a:solidFill>
                  <a:srgbClr val="E7312D"/>
                </a:solidFill>
              </p:spPr>
              <p:txBody>
                <a:bodyPr anchor="ctr" anchorCtr="0"/>
                <a:lstStyle>
                  <a:lvl1pPr algn="l" defTabSz="1604681" rtl="0" eaLnBrk="1" latinLnBrk="0" hangingPunct="1">
                    <a:lnSpc>
                      <a:spcPct val="90000"/>
                    </a:lnSpc>
                    <a:spcBef>
                      <a:spcPct val="0"/>
                    </a:spcBef>
                    <a:buNone/>
                    <a:defRPr sz="7722" kern="1200">
                      <a:solidFill>
                        <a:schemeClr val="tx1"/>
                      </a:solidFill>
                      <a:latin typeface="+mj-lt"/>
                      <a:ea typeface="+mj-ea"/>
                      <a:cs typeface="+mj-cs"/>
                    </a:defRPr>
                  </a:lvl1pPr>
                </a:lstStyle>
                <a:p>
                  <a:pPr algn="ctr"/>
                  <a:r>
                    <a:rPr lang="en-CA" sz="4364" b="1" dirty="0">
                      <a:solidFill>
                        <a:schemeClr val="bg1"/>
                      </a:solidFill>
                      <a:latin typeface="Myriad Pro" panose="020B0503030403020204" pitchFamily="34" charset="0"/>
                    </a:rPr>
                    <a:t>More results</a:t>
                  </a:r>
                </a:p>
              </p:txBody>
            </p:sp>
          </p:grpSp>
        </p:grpSp>
        <p:grpSp>
          <p:nvGrpSpPr>
            <p:cNvPr id="30" name="Group 29">
              <a:extLst>
                <a:ext uri="{FF2B5EF4-FFF2-40B4-BE49-F238E27FC236}">
                  <a16:creationId xmlns:a16="http://schemas.microsoft.com/office/drawing/2014/main" id="{91E1AE6B-C295-43E7-90D0-375DB7E61660}"/>
                </a:ext>
              </a:extLst>
            </p:cNvPr>
            <p:cNvGrpSpPr/>
            <p:nvPr/>
          </p:nvGrpSpPr>
          <p:grpSpPr>
            <a:xfrm>
              <a:off x="569637" y="27583195"/>
              <a:ext cx="39214043" cy="2163188"/>
              <a:chOff x="569637" y="27583195"/>
              <a:chExt cx="39214043" cy="2163188"/>
            </a:xfrm>
          </p:grpSpPr>
          <p:grpSp>
            <p:nvGrpSpPr>
              <p:cNvPr id="1040" name="Group 1039">
                <a:extLst>
                  <a:ext uri="{FF2B5EF4-FFF2-40B4-BE49-F238E27FC236}">
                    <a16:creationId xmlns:a16="http://schemas.microsoft.com/office/drawing/2014/main" id="{EDE9CA09-ED7F-4A4E-9D30-CEBCE23C2024}"/>
                  </a:ext>
                </a:extLst>
              </p:cNvPr>
              <p:cNvGrpSpPr/>
              <p:nvPr/>
            </p:nvGrpSpPr>
            <p:grpSpPr>
              <a:xfrm>
                <a:off x="569637" y="27583195"/>
                <a:ext cx="39214043" cy="2163188"/>
                <a:chOff x="488615" y="27502128"/>
                <a:chExt cx="39214043" cy="2163188"/>
              </a:xfrm>
            </p:grpSpPr>
            <p:grpSp>
              <p:nvGrpSpPr>
                <p:cNvPr id="1037" name="Group 1036">
                  <a:extLst>
                    <a:ext uri="{FF2B5EF4-FFF2-40B4-BE49-F238E27FC236}">
                      <a16:creationId xmlns:a16="http://schemas.microsoft.com/office/drawing/2014/main" id="{3A498BD5-2BE9-4762-BE9F-85A5AB2B7683}"/>
                    </a:ext>
                  </a:extLst>
                </p:cNvPr>
                <p:cNvGrpSpPr/>
                <p:nvPr/>
              </p:nvGrpSpPr>
              <p:grpSpPr>
                <a:xfrm>
                  <a:off x="488615" y="27502128"/>
                  <a:ext cx="21371375" cy="2163187"/>
                  <a:chOff x="488615" y="27502128"/>
                  <a:chExt cx="21371375" cy="2163187"/>
                </a:xfrm>
              </p:grpSpPr>
              <p:grpSp>
                <p:nvGrpSpPr>
                  <p:cNvPr id="356" name="Group 355">
                    <a:extLst>
                      <a:ext uri="{FF2B5EF4-FFF2-40B4-BE49-F238E27FC236}">
                        <a16:creationId xmlns:a16="http://schemas.microsoft.com/office/drawing/2014/main" id="{99FAF9FB-DE16-4CEA-9B77-3DDE0918B059}"/>
                      </a:ext>
                    </a:extLst>
                  </p:cNvPr>
                  <p:cNvGrpSpPr/>
                  <p:nvPr/>
                </p:nvGrpSpPr>
                <p:grpSpPr>
                  <a:xfrm>
                    <a:off x="488615" y="27502128"/>
                    <a:ext cx="21371375" cy="2163187"/>
                    <a:chOff x="455496" y="12342623"/>
                    <a:chExt cx="39174286" cy="2163187"/>
                  </a:xfrm>
                </p:grpSpPr>
                <p:sp>
                  <p:nvSpPr>
                    <p:cNvPr id="357" name="Rectangle 356">
                      <a:extLst>
                        <a:ext uri="{FF2B5EF4-FFF2-40B4-BE49-F238E27FC236}">
                          <a16:creationId xmlns:a16="http://schemas.microsoft.com/office/drawing/2014/main" id="{B9438DC0-1246-4266-82F7-2633542D1B3C}"/>
                        </a:ext>
                      </a:extLst>
                    </p:cNvPr>
                    <p:cNvSpPr/>
                    <p:nvPr/>
                  </p:nvSpPr>
                  <p:spPr>
                    <a:xfrm>
                      <a:off x="455496" y="12342623"/>
                      <a:ext cx="39174286" cy="2163187"/>
                    </a:xfrm>
                    <a:prstGeom prst="rect">
                      <a:avLst/>
                    </a:prstGeom>
                    <a:solidFill>
                      <a:srgbClr val="F9F6E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425" dirty="0">
                        <a:solidFill>
                          <a:schemeClr val="bg1"/>
                        </a:solidFill>
                        <a:latin typeface="Myriad Pro" panose="020B0503030403020204" pitchFamily="34" charset="0"/>
                      </a:endParaRPr>
                    </a:p>
                  </p:txBody>
                </p:sp>
                <p:sp>
                  <p:nvSpPr>
                    <p:cNvPr id="358" name="Title 1">
                      <a:extLst>
                        <a:ext uri="{FF2B5EF4-FFF2-40B4-BE49-F238E27FC236}">
                          <a16:creationId xmlns:a16="http://schemas.microsoft.com/office/drawing/2014/main" id="{17607228-51E6-4934-A821-4B4F148206F7}"/>
                        </a:ext>
                      </a:extLst>
                    </p:cNvPr>
                    <p:cNvSpPr txBox="1">
                      <a:spLocks/>
                    </p:cNvSpPr>
                    <p:nvPr/>
                  </p:nvSpPr>
                  <p:spPr>
                    <a:xfrm>
                      <a:off x="455496" y="12353355"/>
                      <a:ext cx="39174286" cy="573288"/>
                    </a:xfrm>
                    <a:prstGeom prst="rect">
                      <a:avLst/>
                    </a:prstGeom>
                    <a:solidFill>
                      <a:srgbClr val="E7312D"/>
                    </a:solidFill>
                  </p:spPr>
                  <p:txBody>
                    <a:bodyPr anchor="ctr" anchorCtr="0"/>
                    <a:lstStyle>
                      <a:lvl1pPr algn="l" defTabSz="1604681" rtl="0" eaLnBrk="1" latinLnBrk="0" hangingPunct="1">
                        <a:lnSpc>
                          <a:spcPct val="90000"/>
                        </a:lnSpc>
                        <a:spcBef>
                          <a:spcPct val="0"/>
                        </a:spcBef>
                        <a:buNone/>
                        <a:defRPr sz="7722" kern="1200">
                          <a:solidFill>
                            <a:schemeClr val="tx1"/>
                          </a:solidFill>
                          <a:latin typeface="+mj-lt"/>
                          <a:ea typeface="+mj-ea"/>
                          <a:cs typeface="+mj-cs"/>
                        </a:defRPr>
                      </a:lvl1pPr>
                    </a:lstStyle>
                    <a:p>
                      <a:pPr algn="ctr"/>
                      <a:r>
                        <a:rPr lang="en-CA" sz="3273" b="1" dirty="0">
                          <a:solidFill>
                            <a:schemeClr val="bg1"/>
                          </a:solidFill>
                          <a:latin typeface="Myriad Pro" panose="020B0503030403020204" pitchFamily="34" charset="0"/>
                        </a:rPr>
                        <a:t>References</a:t>
                      </a:r>
                    </a:p>
                  </p:txBody>
                </p:sp>
              </p:grpSp>
              <p:sp>
                <p:nvSpPr>
                  <p:cNvPr id="31" name="Rectangle 30">
                    <a:extLst>
                      <a:ext uri="{FF2B5EF4-FFF2-40B4-BE49-F238E27FC236}">
                        <a16:creationId xmlns:a16="http://schemas.microsoft.com/office/drawing/2014/main" id="{B9EECF50-FA55-4820-BEB5-EDEB078E94ED}"/>
                      </a:ext>
                    </a:extLst>
                  </p:cNvPr>
                  <p:cNvSpPr/>
                  <p:nvPr/>
                </p:nvSpPr>
                <p:spPr>
                  <a:xfrm>
                    <a:off x="648234" y="28159238"/>
                    <a:ext cx="21164651" cy="1455783"/>
                  </a:xfrm>
                  <a:prstGeom prst="rect">
                    <a:avLst/>
                  </a:prstGeom>
                </p:spPr>
                <p:txBody>
                  <a:bodyPr wrap="square">
                    <a:spAutoFit/>
                  </a:bodyPr>
                  <a:lstStyle/>
                  <a:p>
                    <a:r>
                      <a:rPr lang="en-US" sz="2000" dirty="0"/>
                      <a:t>[1] Juan Du. Understanding of object detection based on </a:t>
                    </a:r>
                    <a:r>
                      <a:rPr lang="en-US" sz="2000" dirty="0" err="1"/>
                      <a:t>cnn</a:t>
                    </a:r>
                    <a:r>
                      <a:rPr lang="en-US" sz="2000" dirty="0"/>
                      <a:t> family and yolo. Journal of Physics: Conference Series, 1004(1):012029, </a:t>
                    </a:r>
                    <a:r>
                      <a:rPr lang="en-US" sz="2000" dirty="0" err="1"/>
                      <a:t>apr</a:t>
                    </a:r>
                    <a:r>
                      <a:rPr lang="en-US" sz="2000" dirty="0"/>
                      <a:t> 2018. 1 </a:t>
                    </a:r>
                  </a:p>
                  <a:p>
                    <a:r>
                      <a:rPr lang="en-US" sz="2000" dirty="0"/>
                      <a:t>[2] Jana, Arka Prava, Biswas </a:t>
                    </a:r>
                    <a:r>
                      <a:rPr lang="en-US" sz="2000" dirty="0" err="1"/>
                      <a:t>Abhiraj</a:t>
                    </a:r>
                    <a:r>
                      <a:rPr lang="en-US" sz="2000" dirty="0"/>
                      <a:t>, and Mohana. Yolo based detection and classification of objects in video records. 2018 3rd IEEE International Conference on Recent Trends in Electronics and Information and Communication Technology, 2018. 1 </a:t>
                    </a:r>
                  </a:p>
                  <a:p>
                    <a:r>
                      <a:rPr lang="en-US" sz="2000" dirty="0"/>
                      <a:t>[3] </a:t>
                    </a:r>
                    <a:r>
                      <a:rPr lang="en-US" sz="2000" dirty="0" err="1"/>
                      <a:t>Peiyuan</a:t>
                    </a:r>
                    <a:r>
                      <a:rPr lang="en-US" sz="2000" dirty="0"/>
                      <a:t> Jiang, </a:t>
                    </a:r>
                    <a:r>
                      <a:rPr lang="en-US" sz="2000" dirty="0" err="1"/>
                      <a:t>Daji</a:t>
                    </a:r>
                    <a:r>
                      <a:rPr lang="en-US" sz="2000" dirty="0"/>
                      <a:t> </a:t>
                    </a:r>
                    <a:r>
                      <a:rPr lang="en-US" sz="2000" dirty="0" err="1"/>
                      <a:t>Ergu</a:t>
                    </a:r>
                    <a:r>
                      <a:rPr lang="en-US" sz="2000" dirty="0"/>
                      <a:t>, </a:t>
                    </a:r>
                    <a:r>
                      <a:rPr lang="en-US" sz="2000" dirty="0" err="1"/>
                      <a:t>Fangyao</a:t>
                    </a:r>
                    <a:r>
                      <a:rPr lang="en-US" sz="2000" dirty="0"/>
                      <a:t> Liu, Ying Cai, and Bo Ma. A small-object-detection model based on improved yolov8 for </a:t>
                    </a:r>
                    <a:r>
                      <a:rPr lang="en-US" sz="2000" dirty="0" err="1"/>
                      <a:t>uav</a:t>
                    </a:r>
                    <a:r>
                      <a:rPr lang="en-US" sz="2000" dirty="0"/>
                      <a:t> aerial photography scenarios. Sensors, 2023. 1</a:t>
                    </a:r>
                    <a:endParaRPr lang="en-CA" sz="1818" dirty="0">
                      <a:latin typeface="Myriad Pro" panose="020B0503030403020204" pitchFamily="34" charset="0"/>
                    </a:endParaRPr>
                  </a:p>
                </p:txBody>
              </p:sp>
            </p:grpSp>
            <p:grpSp>
              <p:nvGrpSpPr>
                <p:cNvPr id="360" name="Group 359">
                  <a:extLst>
                    <a:ext uri="{FF2B5EF4-FFF2-40B4-BE49-F238E27FC236}">
                      <a16:creationId xmlns:a16="http://schemas.microsoft.com/office/drawing/2014/main" id="{7A910EDC-9B32-4B03-9CBE-2378C050D32E}"/>
                    </a:ext>
                  </a:extLst>
                </p:cNvPr>
                <p:cNvGrpSpPr/>
                <p:nvPr/>
              </p:nvGrpSpPr>
              <p:grpSpPr>
                <a:xfrm>
                  <a:off x="22262123" y="27502129"/>
                  <a:ext cx="17440535" cy="2163187"/>
                  <a:chOff x="528372" y="12334877"/>
                  <a:chExt cx="31284737" cy="2163187"/>
                </a:xfrm>
              </p:grpSpPr>
              <p:sp>
                <p:nvSpPr>
                  <p:cNvPr id="361" name="Rectangle 360">
                    <a:extLst>
                      <a:ext uri="{FF2B5EF4-FFF2-40B4-BE49-F238E27FC236}">
                        <a16:creationId xmlns:a16="http://schemas.microsoft.com/office/drawing/2014/main" id="{982D046A-EFDE-4298-8466-79476AD0DBB5}"/>
                      </a:ext>
                    </a:extLst>
                  </p:cNvPr>
                  <p:cNvSpPr/>
                  <p:nvPr/>
                </p:nvSpPr>
                <p:spPr>
                  <a:xfrm>
                    <a:off x="528372" y="12352765"/>
                    <a:ext cx="31284737" cy="2145299"/>
                  </a:xfrm>
                  <a:prstGeom prst="rect">
                    <a:avLst/>
                  </a:prstGeom>
                  <a:solidFill>
                    <a:srgbClr val="F9F6E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425" dirty="0">
                      <a:solidFill>
                        <a:schemeClr val="bg1"/>
                      </a:solidFill>
                      <a:latin typeface="Myriad Pro" panose="020B0503030403020204" pitchFamily="34" charset="0"/>
                    </a:endParaRPr>
                  </a:p>
                </p:txBody>
              </p:sp>
              <p:sp>
                <p:nvSpPr>
                  <p:cNvPr id="362" name="Title 1">
                    <a:extLst>
                      <a:ext uri="{FF2B5EF4-FFF2-40B4-BE49-F238E27FC236}">
                        <a16:creationId xmlns:a16="http://schemas.microsoft.com/office/drawing/2014/main" id="{947F6E37-4FA8-4C37-9AA9-71E81F39512E}"/>
                      </a:ext>
                    </a:extLst>
                  </p:cNvPr>
                  <p:cNvSpPr txBox="1">
                    <a:spLocks/>
                  </p:cNvSpPr>
                  <p:nvPr/>
                </p:nvSpPr>
                <p:spPr>
                  <a:xfrm>
                    <a:off x="528372" y="12334877"/>
                    <a:ext cx="31284737" cy="584018"/>
                  </a:xfrm>
                  <a:prstGeom prst="rect">
                    <a:avLst/>
                  </a:prstGeom>
                  <a:solidFill>
                    <a:srgbClr val="E7312D"/>
                  </a:solidFill>
                </p:spPr>
                <p:txBody>
                  <a:bodyPr anchor="ctr" anchorCtr="0"/>
                  <a:lstStyle>
                    <a:lvl1pPr algn="l" defTabSz="1604681" rtl="0" eaLnBrk="1" latinLnBrk="0" hangingPunct="1">
                      <a:lnSpc>
                        <a:spcPct val="90000"/>
                      </a:lnSpc>
                      <a:spcBef>
                        <a:spcPct val="0"/>
                      </a:spcBef>
                      <a:buNone/>
                      <a:defRPr sz="7722" kern="1200">
                        <a:solidFill>
                          <a:schemeClr val="tx1"/>
                        </a:solidFill>
                        <a:latin typeface="+mj-lt"/>
                        <a:ea typeface="+mj-ea"/>
                        <a:cs typeface="+mj-cs"/>
                      </a:defRPr>
                    </a:lvl1pPr>
                  </a:lstStyle>
                  <a:p>
                    <a:pPr algn="ctr"/>
                    <a:r>
                      <a:rPr lang="en-CA" sz="3273" b="1" dirty="0">
                        <a:solidFill>
                          <a:schemeClr val="bg1"/>
                        </a:solidFill>
                        <a:latin typeface="Myriad Pro" panose="020B0503030403020204" pitchFamily="34" charset="0"/>
                      </a:rPr>
                      <a:t>Acknowledgements</a:t>
                    </a:r>
                  </a:p>
                </p:txBody>
              </p:sp>
            </p:grpSp>
          </p:grpSp>
          <p:sp>
            <p:nvSpPr>
              <p:cNvPr id="86" name="Rectangle 85">
                <a:extLst>
                  <a:ext uri="{FF2B5EF4-FFF2-40B4-BE49-F238E27FC236}">
                    <a16:creationId xmlns:a16="http://schemas.microsoft.com/office/drawing/2014/main" id="{B4440D25-0B4F-4A34-BC7A-9A3A6609CA0F}"/>
                  </a:ext>
                </a:extLst>
              </p:cNvPr>
              <p:cNvSpPr/>
              <p:nvPr/>
            </p:nvSpPr>
            <p:spPr>
              <a:xfrm>
                <a:off x="22510648" y="28326717"/>
                <a:ext cx="17108456" cy="1184940"/>
              </a:xfrm>
              <a:prstGeom prst="rect">
                <a:avLst/>
              </a:prstGeom>
            </p:spPr>
            <p:txBody>
              <a:bodyPr wrap="square">
                <a:spAutoFit/>
              </a:bodyPr>
              <a:lstStyle/>
              <a:p>
                <a:pPr algn="ctr"/>
                <a:r>
                  <a:rPr lang="en-CA" sz="3200" dirty="0">
                    <a:latin typeface="Myriad Pro" panose="020B0503030403020204" pitchFamily="34" charset="0"/>
                  </a:rPr>
                  <a:t>We would like to thank Joel Manasseh, Srinath Sridhar, and Siddharth Diwan for their help and guidance.</a:t>
                </a:r>
              </a:p>
            </p:txBody>
          </p:sp>
        </p:grpSp>
      </p:grpSp>
      <p:pic>
        <p:nvPicPr>
          <p:cNvPr id="11" name="Picture 10">
            <a:extLst>
              <a:ext uri="{FF2B5EF4-FFF2-40B4-BE49-F238E27FC236}">
                <a16:creationId xmlns:a16="http://schemas.microsoft.com/office/drawing/2014/main" id="{E6BB111E-D6DA-4CF5-A1F6-22A1C9223F33}"/>
              </a:ext>
            </a:extLst>
          </p:cNvPr>
          <p:cNvPicPr>
            <a:picLocks noChangeAspect="1"/>
          </p:cNvPicPr>
          <p:nvPr/>
        </p:nvPicPr>
        <p:blipFill>
          <a:blip r:embed="rId3"/>
          <a:stretch>
            <a:fillRect/>
          </a:stretch>
        </p:blipFill>
        <p:spPr>
          <a:xfrm>
            <a:off x="575480" y="83168"/>
            <a:ext cx="2317894" cy="2694253"/>
          </a:xfrm>
          <a:prstGeom prst="rect">
            <a:avLst/>
          </a:prstGeom>
        </p:spPr>
      </p:pic>
      <p:sp>
        <p:nvSpPr>
          <p:cNvPr id="74" name="TextBox 73">
            <a:extLst>
              <a:ext uri="{FF2B5EF4-FFF2-40B4-BE49-F238E27FC236}">
                <a16:creationId xmlns:a16="http://schemas.microsoft.com/office/drawing/2014/main" id="{38974409-395F-496F-B367-3D382F2F7E2F}"/>
              </a:ext>
            </a:extLst>
          </p:cNvPr>
          <p:cNvSpPr txBox="1"/>
          <p:nvPr/>
        </p:nvSpPr>
        <p:spPr>
          <a:xfrm>
            <a:off x="12544903" y="14285696"/>
            <a:ext cx="11486194" cy="2308324"/>
          </a:xfrm>
          <a:prstGeom prst="rect">
            <a:avLst/>
          </a:prstGeom>
          <a:noFill/>
        </p:spPr>
        <p:txBody>
          <a:bodyPr wrap="square" rtlCol="0">
            <a:spAutoFit/>
          </a:bodyPr>
          <a:lstStyle/>
          <a:p>
            <a:r>
              <a:rPr lang="en-US" sz="2400" dirty="0">
                <a:latin typeface="Myriad Pro" panose="020B0503030403020204" pitchFamily="34" charset="0"/>
              </a:rPr>
              <a:t>To optimize the performance of our model, we implemented the YOLO algorithm tailored it to the custom dataset that we specifically designed. The dataset was structured to train the neural network weights with a focus on identifying and classifying objects based on their positions within the images. This approach was crucial for enabling the model to generate reliable outcomes, and without importing and utilizing this dataset, the desired results would not be attainable.</a:t>
            </a:r>
            <a:endParaRPr lang="en-US" sz="2400" b="1" dirty="0">
              <a:latin typeface="Myriad Pro" panose="020B0503030403020204" pitchFamily="34" charset="0"/>
            </a:endParaRPr>
          </a:p>
        </p:txBody>
      </p:sp>
      <p:sp>
        <p:nvSpPr>
          <p:cNvPr id="4" name="TextBox 3">
            <a:extLst>
              <a:ext uri="{FF2B5EF4-FFF2-40B4-BE49-F238E27FC236}">
                <a16:creationId xmlns:a16="http://schemas.microsoft.com/office/drawing/2014/main" id="{69BDB0D3-3DDC-7C53-6B5D-359C8AD8B03F}"/>
              </a:ext>
            </a:extLst>
          </p:cNvPr>
          <p:cNvSpPr txBox="1"/>
          <p:nvPr/>
        </p:nvSpPr>
        <p:spPr>
          <a:xfrm>
            <a:off x="33248601" y="328854"/>
            <a:ext cx="3272654" cy="2308324"/>
          </a:xfrm>
          <a:prstGeom prst="rect">
            <a:avLst/>
          </a:prstGeom>
          <a:noFill/>
        </p:spPr>
        <p:txBody>
          <a:bodyPr wrap="square" rtlCol="0">
            <a:spAutoFit/>
          </a:bodyPr>
          <a:lstStyle/>
          <a:p>
            <a:pPr algn="ctr"/>
            <a:r>
              <a:rPr lang="en-GB" sz="7200" b="1" dirty="0">
                <a:solidFill>
                  <a:schemeClr val="bg1"/>
                </a:solidFill>
                <a:latin typeface="Myriad Pro" panose="020B0503030403020204"/>
              </a:rPr>
              <a:t>CSCI</a:t>
            </a:r>
            <a:br>
              <a:rPr lang="en-GB" sz="7200" b="1" dirty="0">
                <a:solidFill>
                  <a:schemeClr val="bg1"/>
                </a:solidFill>
                <a:latin typeface="Myriad Pro" panose="020B0503030403020204"/>
              </a:rPr>
            </a:br>
            <a:r>
              <a:rPr lang="en-GB" sz="7200" b="1" dirty="0">
                <a:solidFill>
                  <a:schemeClr val="bg1"/>
                </a:solidFill>
                <a:latin typeface="Myriad Pro" panose="020B0503030403020204"/>
              </a:rPr>
              <a:t>1430</a:t>
            </a:r>
            <a:endParaRPr lang="en-US" sz="7200" b="1" dirty="0">
              <a:solidFill>
                <a:schemeClr val="bg1"/>
              </a:solidFill>
              <a:latin typeface="Myriad Pro" panose="020B0503030403020204"/>
            </a:endParaRPr>
          </a:p>
        </p:txBody>
      </p:sp>
      <p:sp>
        <p:nvSpPr>
          <p:cNvPr id="3" name="TextBox 2">
            <a:extLst>
              <a:ext uri="{FF2B5EF4-FFF2-40B4-BE49-F238E27FC236}">
                <a16:creationId xmlns:a16="http://schemas.microsoft.com/office/drawing/2014/main" id="{C07BE802-57D9-D24F-85FC-4812AF3B67C8}"/>
              </a:ext>
            </a:extLst>
          </p:cNvPr>
          <p:cNvSpPr txBox="1"/>
          <p:nvPr/>
        </p:nvSpPr>
        <p:spPr>
          <a:xfrm>
            <a:off x="18457565" y="4455004"/>
            <a:ext cx="5790235" cy="3046988"/>
          </a:xfrm>
          <a:prstGeom prst="rect">
            <a:avLst/>
          </a:prstGeom>
          <a:noFill/>
        </p:spPr>
        <p:txBody>
          <a:bodyPr wrap="square" rtlCol="0">
            <a:spAutoFit/>
          </a:bodyPr>
          <a:lstStyle/>
          <a:p>
            <a:r>
              <a:rPr lang="en-US" sz="3200" b="1" dirty="0">
                <a:latin typeface="Myriad Pro" panose="020B0503030403020204" pitchFamily="34" charset="0"/>
              </a:rPr>
              <a:t>2. Labeling Images</a:t>
            </a:r>
          </a:p>
          <a:p>
            <a:r>
              <a:rPr lang="en-US" sz="3200" dirty="0">
                <a:latin typeface="Myriad Pro" panose="020B0503030403020204" pitchFamily="34" charset="0"/>
              </a:rPr>
              <a:t>We used </a:t>
            </a:r>
            <a:r>
              <a:rPr lang="en-US" sz="3200" dirty="0" err="1">
                <a:latin typeface="Myriad Pro" panose="020B0503030403020204" pitchFamily="34" charset="0"/>
              </a:rPr>
              <a:t>Roboflow</a:t>
            </a:r>
            <a:r>
              <a:rPr lang="en-US" sz="3200" dirty="0">
                <a:latin typeface="Myriad Pro" panose="020B0503030403020204" pitchFamily="34" charset="0"/>
              </a:rPr>
              <a:t> software to help us label 503 images for our custom dataset. We labeled each position using bounding boxes.</a:t>
            </a:r>
          </a:p>
        </p:txBody>
      </p:sp>
      <p:pic>
        <p:nvPicPr>
          <p:cNvPr id="16" name="Picture 15" descr="A screenshot of a football field&#10;&#10;Description automatically generated">
            <a:extLst>
              <a:ext uri="{FF2B5EF4-FFF2-40B4-BE49-F238E27FC236}">
                <a16:creationId xmlns:a16="http://schemas.microsoft.com/office/drawing/2014/main" id="{BFDFE3A1-33B1-787A-0197-5897B2BC76B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123868" y="6883965"/>
            <a:ext cx="2957527" cy="2973176"/>
          </a:xfrm>
          <a:prstGeom prst="rect">
            <a:avLst/>
          </a:prstGeom>
        </p:spPr>
      </p:pic>
      <p:pic>
        <p:nvPicPr>
          <p:cNvPr id="19" name="Picture 18">
            <a:extLst>
              <a:ext uri="{FF2B5EF4-FFF2-40B4-BE49-F238E27FC236}">
                <a16:creationId xmlns:a16="http://schemas.microsoft.com/office/drawing/2014/main" id="{9D59ADC6-2760-499B-10F5-DE822CE206A2}"/>
              </a:ext>
            </a:extLst>
          </p:cNvPr>
          <p:cNvPicPr>
            <a:picLocks noChangeAspect="1"/>
          </p:cNvPicPr>
          <p:nvPr/>
        </p:nvPicPr>
        <p:blipFill>
          <a:blip r:embed="rId5"/>
          <a:stretch>
            <a:fillRect/>
          </a:stretch>
        </p:blipFill>
        <p:spPr>
          <a:xfrm>
            <a:off x="26288556" y="6830797"/>
            <a:ext cx="2957527" cy="2952549"/>
          </a:xfrm>
          <a:prstGeom prst="rect">
            <a:avLst/>
          </a:prstGeom>
        </p:spPr>
      </p:pic>
      <p:sp>
        <p:nvSpPr>
          <p:cNvPr id="6" name="Rectangle 5">
            <a:extLst>
              <a:ext uri="{FF2B5EF4-FFF2-40B4-BE49-F238E27FC236}">
                <a16:creationId xmlns:a16="http://schemas.microsoft.com/office/drawing/2014/main" id="{D5F3FB4D-F2BF-646B-6FF9-BC28F50CDD28}"/>
              </a:ext>
            </a:extLst>
          </p:cNvPr>
          <p:cNvSpPr/>
          <p:nvPr/>
        </p:nvSpPr>
        <p:spPr>
          <a:xfrm>
            <a:off x="461178" y="10191978"/>
            <a:ext cx="11641063" cy="6705246"/>
          </a:xfrm>
          <a:prstGeom prst="rect">
            <a:avLst/>
          </a:prstGeom>
          <a:solidFill>
            <a:srgbClr val="F9F6E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425" dirty="0">
              <a:solidFill>
                <a:schemeClr val="bg1"/>
              </a:solidFill>
              <a:latin typeface="Myriad Pro" panose="020B0503030403020204" pitchFamily="34" charset="0"/>
            </a:endParaRPr>
          </a:p>
        </p:txBody>
      </p:sp>
      <p:sp>
        <p:nvSpPr>
          <p:cNvPr id="7" name="Title 1">
            <a:extLst>
              <a:ext uri="{FF2B5EF4-FFF2-40B4-BE49-F238E27FC236}">
                <a16:creationId xmlns:a16="http://schemas.microsoft.com/office/drawing/2014/main" id="{28178F07-BA8E-8EFB-C98E-7D9CF6F4FB05}"/>
              </a:ext>
            </a:extLst>
          </p:cNvPr>
          <p:cNvSpPr txBox="1">
            <a:spLocks/>
          </p:cNvSpPr>
          <p:nvPr/>
        </p:nvSpPr>
        <p:spPr>
          <a:xfrm>
            <a:off x="419477" y="10250040"/>
            <a:ext cx="11641064" cy="872037"/>
          </a:xfrm>
          <a:prstGeom prst="rect">
            <a:avLst/>
          </a:prstGeom>
          <a:solidFill>
            <a:srgbClr val="E7312D"/>
          </a:solidFill>
        </p:spPr>
        <p:txBody>
          <a:bodyPr anchor="ctr" anchorCtr="0"/>
          <a:lstStyle>
            <a:lvl1pPr algn="l" defTabSz="1604681" rtl="0" eaLnBrk="1" latinLnBrk="0" hangingPunct="1">
              <a:lnSpc>
                <a:spcPct val="90000"/>
              </a:lnSpc>
              <a:spcBef>
                <a:spcPct val="0"/>
              </a:spcBef>
              <a:buNone/>
              <a:defRPr sz="7722" kern="1200">
                <a:solidFill>
                  <a:schemeClr val="tx1"/>
                </a:solidFill>
                <a:latin typeface="+mj-lt"/>
                <a:ea typeface="+mj-ea"/>
                <a:cs typeface="+mj-cs"/>
              </a:defRPr>
            </a:lvl1pPr>
          </a:lstStyle>
          <a:p>
            <a:pPr algn="ctr"/>
            <a:r>
              <a:rPr lang="en-CA" sz="4364" b="1" dirty="0">
                <a:solidFill>
                  <a:schemeClr val="bg1"/>
                </a:solidFill>
                <a:latin typeface="Myriad Pro" panose="020B0503030403020204" pitchFamily="34" charset="0"/>
              </a:rPr>
              <a:t>Attempted Filtering Solution</a:t>
            </a:r>
          </a:p>
        </p:txBody>
      </p:sp>
      <p:pic>
        <p:nvPicPr>
          <p:cNvPr id="9" name="Picture 8" descr="A group of people on a football field&#10;&#10;Description automatically generated">
            <a:extLst>
              <a:ext uri="{FF2B5EF4-FFF2-40B4-BE49-F238E27FC236}">
                <a16:creationId xmlns:a16="http://schemas.microsoft.com/office/drawing/2014/main" id="{F56D4F0A-DA29-C3DC-C0A3-4C93ABA6DD8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90189" y="11248202"/>
            <a:ext cx="3146731" cy="3146731"/>
          </a:xfrm>
          <a:prstGeom prst="rect">
            <a:avLst/>
          </a:prstGeom>
        </p:spPr>
      </p:pic>
      <p:pic>
        <p:nvPicPr>
          <p:cNvPr id="14" name="Picture 13" descr="A football players on a football field&#10;&#10;Description automatically generated">
            <a:extLst>
              <a:ext uri="{FF2B5EF4-FFF2-40B4-BE49-F238E27FC236}">
                <a16:creationId xmlns:a16="http://schemas.microsoft.com/office/drawing/2014/main" id="{C4C67C12-C0EB-6DD3-A5A0-746DEA9BCD3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180789" y="11248202"/>
            <a:ext cx="3073841" cy="3073841"/>
          </a:xfrm>
          <a:prstGeom prst="rect">
            <a:avLst/>
          </a:prstGeom>
        </p:spPr>
      </p:pic>
      <p:sp>
        <p:nvSpPr>
          <p:cNvPr id="18" name="TextBox 17">
            <a:extLst>
              <a:ext uri="{FF2B5EF4-FFF2-40B4-BE49-F238E27FC236}">
                <a16:creationId xmlns:a16="http://schemas.microsoft.com/office/drawing/2014/main" id="{229F1459-85A5-E7F2-63C9-D522A6B4EA13}"/>
              </a:ext>
            </a:extLst>
          </p:cNvPr>
          <p:cNvSpPr txBox="1"/>
          <p:nvPr/>
        </p:nvSpPr>
        <p:spPr>
          <a:xfrm>
            <a:off x="1213808" y="14433366"/>
            <a:ext cx="9124311" cy="2308324"/>
          </a:xfrm>
          <a:prstGeom prst="rect">
            <a:avLst/>
          </a:prstGeom>
          <a:noFill/>
        </p:spPr>
        <p:txBody>
          <a:bodyPr wrap="square" rtlCol="0">
            <a:spAutoFit/>
          </a:bodyPr>
          <a:lstStyle/>
          <a:p>
            <a:r>
              <a:rPr lang="en-US" sz="2400" dirty="0">
                <a:latin typeface="Myriad Pro" panose="020B0503030403020204" pitchFamily="34" charset="0"/>
              </a:rPr>
              <a:t>In order improve the color-matching methodology’s performance, we wrote a script that computes a customized filter to every image and then applied them. The goal was to remove background noises caused by the NFL logos, team logos, or the end zone colors. This performed poorly since different teams and different fields have different noise colors.</a:t>
            </a:r>
          </a:p>
        </p:txBody>
      </p:sp>
      <p:pic>
        <p:nvPicPr>
          <p:cNvPr id="25" name="Picture 24" descr="A football field with numbers and symbols&#10;&#10;Description automatically generated with medium confidence">
            <a:extLst>
              <a:ext uri="{FF2B5EF4-FFF2-40B4-BE49-F238E27FC236}">
                <a16:creationId xmlns:a16="http://schemas.microsoft.com/office/drawing/2014/main" id="{9FC09136-973D-738A-24BD-9CB30A4A8F4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2179882" y="18354814"/>
            <a:ext cx="3909053" cy="3909053"/>
          </a:xfrm>
          <a:prstGeom prst="rect">
            <a:avLst/>
          </a:prstGeom>
        </p:spPr>
      </p:pic>
      <p:pic>
        <p:nvPicPr>
          <p:cNvPr id="34" name="Picture 33" descr="A football field with a group of people on it&#10;&#10;Description automatically generated">
            <a:extLst>
              <a:ext uri="{FF2B5EF4-FFF2-40B4-BE49-F238E27FC236}">
                <a16:creationId xmlns:a16="http://schemas.microsoft.com/office/drawing/2014/main" id="{4CEB4F03-7B95-6A4B-6EE7-9817B62E9DF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8091511" y="18335402"/>
            <a:ext cx="3947878" cy="3947878"/>
          </a:xfrm>
          <a:prstGeom prst="rect">
            <a:avLst/>
          </a:prstGeom>
        </p:spPr>
      </p:pic>
      <p:pic>
        <p:nvPicPr>
          <p:cNvPr id="42" name="Picture 41" descr="A football game with a group of people on a football field&#10;&#10;Description automatically generated">
            <a:extLst>
              <a:ext uri="{FF2B5EF4-FFF2-40B4-BE49-F238E27FC236}">
                <a16:creationId xmlns:a16="http://schemas.microsoft.com/office/drawing/2014/main" id="{5F47E7CA-1C70-F2C6-676D-0C418D7D209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3960529" y="18335402"/>
            <a:ext cx="3973940" cy="3973940"/>
          </a:xfrm>
          <a:prstGeom prst="rect">
            <a:avLst/>
          </a:prstGeom>
        </p:spPr>
      </p:pic>
      <p:pic>
        <p:nvPicPr>
          <p:cNvPr id="44" name="Picture 43" descr="A football game with a football player&#10;&#10;Description automatically generated with medium confidence">
            <a:extLst>
              <a:ext uri="{FF2B5EF4-FFF2-40B4-BE49-F238E27FC236}">
                <a16:creationId xmlns:a16="http://schemas.microsoft.com/office/drawing/2014/main" id="{CF8A93B7-7D99-8E32-9FB5-0F200F9B4D4F}"/>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9639518" y="18364832"/>
            <a:ext cx="4088543" cy="4088543"/>
          </a:xfrm>
          <a:prstGeom prst="rect">
            <a:avLst/>
          </a:prstGeom>
        </p:spPr>
      </p:pic>
      <p:pic>
        <p:nvPicPr>
          <p:cNvPr id="47" name="Picture 46" descr="A football game with a group of people on a field&#10;&#10;Description automatically generated">
            <a:extLst>
              <a:ext uri="{FF2B5EF4-FFF2-40B4-BE49-F238E27FC236}">
                <a16:creationId xmlns:a16="http://schemas.microsoft.com/office/drawing/2014/main" id="{549007A6-7507-570C-9628-4C185CBFE0FD}"/>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5372442" y="18278101"/>
            <a:ext cx="4088543" cy="4088543"/>
          </a:xfrm>
          <a:prstGeom prst="rect">
            <a:avLst/>
          </a:prstGeom>
        </p:spPr>
      </p:pic>
      <p:pic>
        <p:nvPicPr>
          <p:cNvPr id="12" name="Picture 11" descr="A screenshot of a video game&#10;&#10;Description automatically generated">
            <a:extLst>
              <a:ext uri="{FF2B5EF4-FFF2-40B4-BE49-F238E27FC236}">
                <a16:creationId xmlns:a16="http://schemas.microsoft.com/office/drawing/2014/main" id="{27CB1739-2EBD-F33D-FF43-6CCFE281C5AD}"/>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8596098" y="7415260"/>
            <a:ext cx="5051705" cy="2277085"/>
          </a:xfrm>
          <a:prstGeom prst="rect">
            <a:avLst/>
          </a:prstGeom>
        </p:spPr>
      </p:pic>
      <p:pic>
        <p:nvPicPr>
          <p:cNvPr id="35" name="Picture 34" descr="A screenshot of a computer&#10;&#10;Description automatically generated">
            <a:extLst>
              <a:ext uri="{FF2B5EF4-FFF2-40B4-BE49-F238E27FC236}">
                <a16:creationId xmlns:a16="http://schemas.microsoft.com/office/drawing/2014/main" id="{7659FCB2-4C6B-B7D2-FACC-73259A7F0C89}"/>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885277" y="18610996"/>
            <a:ext cx="3604636" cy="2703477"/>
          </a:xfrm>
          <a:prstGeom prst="rect">
            <a:avLst/>
          </a:prstGeom>
        </p:spPr>
      </p:pic>
      <p:pic>
        <p:nvPicPr>
          <p:cNvPr id="37" name="Picture 36" descr="A graph of different colored lines&#10;&#10;Description automatically generated">
            <a:extLst>
              <a:ext uri="{FF2B5EF4-FFF2-40B4-BE49-F238E27FC236}">
                <a16:creationId xmlns:a16="http://schemas.microsoft.com/office/drawing/2014/main" id="{DCC8877A-CA55-79F5-D12E-387B793764AA}"/>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951093" y="18413263"/>
            <a:ext cx="4351817" cy="2901211"/>
          </a:xfrm>
          <a:prstGeom prst="rect">
            <a:avLst/>
          </a:prstGeom>
        </p:spPr>
      </p:pic>
      <p:pic>
        <p:nvPicPr>
          <p:cNvPr id="39" name="Picture 38" descr="A graph of different colored lines&#10;&#10;Description automatically generated">
            <a:extLst>
              <a:ext uri="{FF2B5EF4-FFF2-40B4-BE49-F238E27FC236}">
                <a16:creationId xmlns:a16="http://schemas.microsoft.com/office/drawing/2014/main" id="{0F8F818C-2745-50B9-7CC1-CAEFBFF1A12F}"/>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0134921" y="18419061"/>
            <a:ext cx="4351817" cy="2901211"/>
          </a:xfrm>
          <a:prstGeom prst="rect">
            <a:avLst/>
          </a:prstGeom>
        </p:spPr>
      </p:pic>
      <p:pic>
        <p:nvPicPr>
          <p:cNvPr id="43" name="Picture 42">
            <a:extLst>
              <a:ext uri="{FF2B5EF4-FFF2-40B4-BE49-F238E27FC236}">
                <a16:creationId xmlns:a16="http://schemas.microsoft.com/office/drawing/2014/main" id="{AB65FFE3-5B9D-0028-EF2C-7A0C3D750F34}"/>
              </a:ext>
            </a:extLst>
          </p:cNvPr>
          <p:cNvPicPr>
            <a:picLocks noChangeAspect="1"/>
          </p:cNvPicPr>
          <p:nvPr/>
        </p:nvPicPr>
        <p:blipFill>
          <a:blip r:embed="rId17"/>
          <a:stretch>
            <a:fillRect/>
          </a:stretch>
        </p:blipFill>
        <p:spPr>
          <a:xfrm>
            <a:off x="885277" y="21477344"/>
            <a:ext cx="3294249" cy="3294249"/>
          </a:xfrm>
          <a:prstGeom prst="rect">
            <a:avLst/>
          </a:prstGeom>
        </p:spPr>
      </p:pic>
      <p:pic>
        <p:nvPicPr>
          <p:cNvPr id="45" name="Picture 44">
            <a:extLst>
              <a:ext uri="{FF2B5EF4-FFF2-40B4-BE49-F238E27FC236}">
                <a16:creationId xmlns:a16="http://schemas.microsoft.com/office/drawing/2014/main" id="{60F22EEE-0EE7-BA45-12CA-F56CE5D04F92}"/>
              </a:ext>
            </a:extLst>
          </p:cNvPr>
          <p:cNvPicPr>
            <a:picLocks noChangeAspect="1"/>
          </p:cNvPicPr>
          <p:nvPr/>
        </p:nvPicPr>
        <p:blipFill>
          <a:blip r:embed="rId18"/>
          <a:stretch>
            <a:fillRect/>
          </a:stretch>
        </p:blipFill>
        <p:spPr>
          <a:xfrm>
            <a:off x="4489913" y="21466492"/>
            <a:ext cx="3294249" cy="3294249"/>
          </a:xfrm>
          <a:prstGeom prst="rect">
            <a:avLst/>
          </a:prstGeom>
        </p:spPr>
      </p:pic>
      <p:pic>
        <p:nvPicPr>
          <p:cNvPr id="48" name="Picture 47">
            <a:extLst>
              <a:ext uri="{FF2B5EF4-FFF2-40B4-BE49-F238E27FC236}">
                <a16:creationId xmlns:a16="http://schemas.microsoft.com/office/drawing/2014/main" id="{CD543598-E44A-F657-CACC-704EC7B8590B}"/>
              </a:ext>
            </a:extLst>
          </p:cNvPr>
          <p:cNvPicPr>
            <a:picLocks noChangeAspect="1"/>
          </p:cNvPicPr>
          <p:nvPr/>
        </p:nvPicPr>
        <p:blipFill>
          <a:blip r:embed="rId19"/>
          <a:stretch>
            <a:fillRect/>
          </a:stretch>
        </p:blipFill>
        <p:spPr>
          <a:xfrm>
            <a:off x="8037694" y="21497357"/>
            <a:ext cx="3294249" cy="3294249"/>
          </a:xfrm>
          <a:prstGeom prst="rect">
            <a:avLst/>
          </a:prstGeom>
        </p:spPr>
      </p:pic>
      <p:pic>
        <p:nvPicPr>
          <p:cNvPr id="49" name="Picture 48">
            <a:extLst>
              <a:ext uri="{FF2B5EF4-FFF2-40B4-BE49-F238E27FC236}">
                <a16:creationId xmlns:a16="http://schemas.microsoft.com/office/drawing/2014/main" id="{5BADCC4C-D472-9321-785B-660233D7D6C1}"/>
              </a:ext>
            </a:extLst>
          </p:cNvPr>
          <p:cNvPicPr>
            <a:picLocks noChangeAspect="1"/>
          </p:cNvPicPr>
          <p:nvPr/>
        </p:nvPicPr>
        <p:blipFill>
          <a:blip r:embed="rId20"/>
          <a:stretch>
            <a:fillRect/>
          </a:stretch>
        </p:blipFill>
        <p:spPr>
          <a:xfrm>
            <a:off x="11585475" y="21472613"/>
            <a:ext cx="3294249" cy="3294249"/>
          </a:xfrm>
          <a:prstGeom prst="rect">
            <a:avLst/>
          </a:prstGeom>
        </p:spPr>
      </p:pic>
      <p:pic>
        <p:nvPicPr>
          <p:cNvPr id="51" name="Picture 50">
            <a:extLst>
              <a:ext uri="{FF2B5EF4-FFF2-40B4-BE49-F238E27FC236}">
                <a16:creationId xmlns:a16="http://schemas.microsoft.com/office/drawing/2014/main" id="{7E26FBA6-D1E5-66C4-4FB0-CA2788AFE77D}"/>
              </a:ext>
            </a:extLst>
          </p:cNvPr>
          <p:cNvPicPr>
            <a:picLocks noChangeAspect="1"/>
          </p:cNvPicPr>
          <p:nvPr/>
        </p:nvPicPr>
        <p:blipFill>
          <a:blip r:embed="rId21"/>
          <a:stretch>
            <a:fillRect/>
          </a:stretch>
        </p:blipFill>
        <p:spPr>
          <a:xfrm>
            <a:off x="14415501" y="11209276"/>
            <a:ext cx="3076420" cy="3076420"/>
          </a:xfrm>
          <a:prstGeom prst="rect">
            <a:avLst/>
          </a:prstGeom>
        </p:spPr>
      </p:pic>
      <p:pic>
        <p:nvPicPr>
          <p:cNvPr id="52" name="Picture 51">
            <a:extLst>
              <a:ext uri="{FF2B5EF4-FFF2-40B4-BE49-F238E27FC236}">
                <a16:creationId xmlns:a16="http://schemas.microsoft.com/office/drawing/2014/main" id="{483221D2-F358-4E30-9633-634313A097C0}"/>
              </a:ext>
            </a:extLst>
          </p:cNvPr>
          <p:cNvPicPr>
            <a:picLocks noChangeAspect="1"/>
          </p:cNvPicPr>
          <p:nvPr/>
        </p:nvPicPr>
        <p:blipFill>
          <a:blip r:embed="rId22"/>
          <a:stretch>
            <a:fillRect/>
          </a:stretch>
        </p:blipFill>
        <p:spPr>
          <a:xfrm>
            <a:off x="19030132" y="11177388"/>
            <a:ext cx="3076420" cy="3076420"/>
          </a:xfrm>
          <a:prstGeom prst="rect">
            <a:avLst/>
          </a:prstGeom>
        </p:spPr>
      </p:pic>
      <p:sp>
        <p:nvSpPr>
          <p:cNvPr id="54" name="TextBox 53">
            <a:extLst>
              <a:ext uri="{FF2B5EF4-FFF2-40B4-BE49-F238E27FC236}">
                <a16:creationId xmlns:a16="http://schemas.microsoft.com/office/drawing/2014/main" id="{0849AD3B-DCA9-C9B4-434C-272C8BF68C89}"/>
              </a:ext>
            </a:extLst>
          </p:cNvPr>
          <p:cNvSpPr txBox="1"/>
          <p:nvPr/>
        </p:nvSpPr>
        <p:spPr>
          <a:xfrm>
            <a:off x="24573485" y="14197065"/>
            <a:ext cx="11318063" cy="2677656"/>
          </a:xfrm>
          <a:prstGeom prst="rect">
            <a:avLst/>
          </a:prstGeom>
          <a:noFill/>
        </p:spPr>
        <p:txBody>
          <a:bodyPr wrap="square" rtlCol="0">
            <a:spAutoFit/>
          </a:bodyPr>
          <a:lstStyle/>
          <a:p>
            <a:r>
              <a:rPr lang="en-US" sz="2400" dirty="0">
                <a:latin typeface="Myriad Pro" panose="020B0503030403020204"/>
              </a:rPr>
              <a:t>YOLO utilizes a unique architecture that processes the entire image in a single pass, which is critical for capturing contextual relationships between objects. This capability is especially beneficial in dynamic environments like NFL games, where understanding the interactions and positions of players in real-time is crucial. By analyzing the whole scene at once, YOLO not only detects individual players but also understands their spatial relationships, helping to accurately localize and classify each player amidst the rapidly changing conditions of the game. </a:t>
            </a:r>
            <a:endParaRPr lang="en-US" sz="1400" dirty="0"/>
          </a:p>
        </p:txBody>
      </p:sp>
      <p:pic>
        <p:nvPicPr>
          <p:cNvPr id="55" name="Picture 54">
            <a:extLst>
              <a:ext uri="{FF2B5EF4-FFF2-40B4-BE49-F238E27FC236}">
                <a16:creationId xmlns:a16="http://schemas.microsoft.com/office/drawing/2014/main" id="{F3E40B1B-C1B7-20D1-61CA-26FE36380FC0}"/>
              </a:ext>
            </a:extLst>
          </p:cNvPr>
          <p:cNvPicPr>
            <a:picLocks noChangeAspect="1"/>
          </p:cNvPicPr>
          <p:nvPr/>
        </p:nvPicPr>
        <p:blipFill>
          <a:blip r:embed="rId23"/>
          <a:stretch>
            <a:fillRect/>
          </a:stretch>
        </p:blipFill>
        <p:spPr>
          <a:xfrm>
            <a:off x="28665826" y="10899274"/>
            <a:ext cx="3198723" cy="3354534"/>
          </a:xfrm>
          <a:prstGeom prst="rect">
            <a:avLst/>
          </a:prstGeom>
        </p:spPr>
      </p:pic>
      <p:sp>
        <p:nvSpPr>
          <p:cNvPr id="8" name="TextBox 7">
            <a:extLst>
              <a:ext uri="{FF2B5EF4-FFF2-40B4-BE49-F238E27FC236}">
                <a16:creationId xmlns:a16="http://schemas.microsoft.com/office/drawing/2014/main" id="{3B4765F3-8F32-56B8-76D2-085A16C3CD8D}"/>
              </a:ext>
            </a:extLst>
          </p:cNvPr>
          <p:cNvSpPr txBox="1"/>
          <p:nvPr/>
        </p:nvSpPr>
        <p:spPr>
          <a:xfrm>
            <a:off x="15360677" y="22783301"/>
            <a:ext cx="20429011" cy="2123658"/>
          </a:xfrm>
          <a:prstGeom prst="rect">
            <a:avLst/>
          </a:prstGeom>
          <a:noFill/>
        </p:spPr>
        <p:txBody>
          <a:bodyPr wrap="square" rtlCol="0">
            <a:spAutoFit/>
          </a:bodyPr>
          <a:lstStyle/>
          <a:p>
            <a:r>
              <a:rPr lang="en-US" sz="2200" dirty="0">
                <a:latin typeface="Myriad Pro" panose="020B0503030403020204"/>
              </a:rPr>
              <a:t>We utilized our model and weights on a brand-new dataset containing NFL game footage to further test the accuracy of our object detection model. Each image, like the one provided, showcases the model's ability to identify and classify players according to their positions on the field. The players are encapsulated within bounding boxes, with labels containing their position on the field along with confidence scores reflecting the model's certainty in its predictions. The results we see are fairly accurate (as demonstrated in the confusion matrix, precision curve, and confidence curve). In reviewing the results, we identified several areas that could be improved upon in future studies. This includes correcting logical inconsistencies observed, such as the misclassification of a safety positioned on the offensive side or the identification of multiple quarterbacks in a single play. These issues highlight potential areas for refining the accuracy of our model.</a:t>
            </a:r>
            <a:endParaRPr lang="en-US" sz="2200" dirty="0"/>
          </a:p>
        </p:txBody>
      </p:sp>
    </p:spTree>
    <p:extLst>
      <p:ext uri="{BB962C8B-B14F-4D97-AF65-F5344CB8AC3E}">
        <p14:creationId xmlns:p14="http://schemas.microsoft.com/office/powerpoint/2010/main" val="3290075525"/>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1534</TotalTime>
  <Words>726</Words>
  <Application>Microsoft Office PowerPoint</Application>
  <PresentationFormat>Custom</PresentationFormat>
  <Paragraphs>27</Paragraphs>
  <Slides>1</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vt:i4>
      </vt:variant>
    </vt:vector>
  </HeadingPairs>
  <TitlesOfParts>
    <vt:vector size="7" baseType="lpstr">
      <vt:lpstr>Myriad Pro</vt:lpstr>
      <vt:lpstr>Arial</vt:lpstr>
      <vt:lpstr>Calibri</vt:lpstr>
      <vt:lpstr>Calibri Light</vt:lpstr>
      <vt:lpstr>Times New Roman</vt:lpstr>
      <vt:lpstr>Office Theme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Srinath Sridhar</dc:creator>
  <cp:lastModifiedBy>Zeng, Ruida</cp:lastModifiedBy>
  <cp:revision>207</cp:revision>
  <dcterms:created xsi:type="dcterms:W3CDTF">2017-09-13T18:27:54Z</dcterms:created>
  <dcterms:modified xsi:type="dcterms:W3CDTF">2024-05-13T04:45:45Z</dcterms:modified>
</cp:coreProperties>
</file>